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3" r:id="rId1"/>
  </p:sldMasterIdLst>
  <p:notesMasterIdLst>
    <p:notesMasterId r:id="rId33"/>
  </p:notesMasterIdLst>
  <p:sldIdLst>
    <p:sldId id="259" r:id="rId2"/>
    <p:sldId id="260" r:id="rId3"/>
    <p:sldId id="261" r:id="rId4"/>
    <p:sldId id="262" r:id="rId5"/>
    <p:sldId id="263" r:id="rId6"/>
    <p:sldId id="264" r:id="rId7"/>
    <p:sldId id="265" r:id="rId8"/>
    <p:sldId id="272" r:id="rId9"/>
    <p:sldId id="276" r:id="rId10"/>
    <p:sldId id="277" r:id="rId11"/>
    <p:sldId id="278" r:id="rId12"/>
    <p:sldId id="279" r:id="rId13"/>
    <p:sldId id="280" r:id="rId14"/>
    <p:sldId id="281" r:id="rId15"/>
    <p:sldId id="282" r:id="rId16"/>
    <p:sldId id="266" r:id="rId17"/>
    <p:sldId id="273" r:id="rId18"/>
    <p:sldId id="283" r:id="rId19"/>
    <p:sldId id="284" r:id="rId20"/>
    <p:sldId id="267" r:id="rId21"/>
    <p:sldId id="274" r:id="rId22"/>
    <p:sldId id="285" r:id="rId23"/>
    <p:sldId id="287" r:id="rId24"/>
    <p:sldId id="286" r:id="rId25"/>
    <p:sldId id="268" r:id="rId26"/>
    <p:sldId id="275" r:id="rId27"/>
    <p:sldId id="288" r:id="rId28"/>
    <p:sldId id="289" r:id="rId29"/>
    <p:sldId id="269" r:id="rId30"/>
    <p:sldId id="270" r:id="rId31"/>
    <p:sldId id="271" r:id="rId32"/>
  </p:sldIdLst>
  <p:sldSz cx="9144000" cy="6858000" type="screen4x3"/>
  <p:notesSz cx="6858000" cy="9144000"/>
  <p:defaultTextStyle>
    <a:defPPr>
      <a:defRPr lang="da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84" d="100"/>
          <a:sy n="84" d="100"/>
        </p:scale>
        <p:origin x="1454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5D4FDC-8A2D-4C72-AF87-D2545EAC50B4}" type="datetimeFigureOut">
              <a:rPr lang="da-DK" smtClean="0"/>
              <a:t>14-01-2014</a:t>
            </a:fld>
            <a:endParaRPr lang="da-DK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a-DK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a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B25B94-4E10-44D2-A035-418132905008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2502133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B3BFA-33DE-4ACD-A365-AD6885A87E12}" type="datetimeFigureOut">
              <a:rPr lang="da-DK" smtClean="0"/>
              <a:t>14-01-2014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2351C-A776-41C2-B17E-74DB9CCFE911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9295217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B3BFA-33DE-4ACD-A365-AD6885A87E12}" type="datetimeFigureOut">
              <a:rPr lang="da-DK" smtClean="0"/>
              <a:t>14-01-2014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2351C-A776-41C2-B17E-74DB9CCFE911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9957078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B3BFA-33DE-4ACD-A365-AD6885A87E12}" type="datetimeFigureOut">
              <a:rPr lang="da-DK" smtClean="0"/>
              <a:t>14-01-2014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2351C-A776-41C2-B17E-74DB9CCFE911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4414919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419229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024597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825729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B3BFA-33DE-4ACD-A365-AD6885A87E12}" type="datetimeFigureOut">
              <a:rPr lang="da-DK" smtClean="0"/>
              <a:t>14-01-2014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2351C-A776-41C2-B17E-74DB9CCFE911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5514893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B3BFA-33DE-4ACD-A365-AD6885A87E12}" type="datetimeFigureOut">
              <a:rPr lang="da-DK" smtClean="0"/>
              <a:t>14-01-2014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2351C-A776-41C2-B17E-74DB9CCFE911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2845471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B3BFA-33DE-4ACD-A365-AD6885A87E12}" type="datetimeFigureOut">
              <a:rPr lang="da-DK" smtClean="0"/>
              <a:t>14-01-2014</a:t>
            </a:fld>
            <a:endParaRPr lang="da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2351C-A776-41C2-B17E-74DB9CCFE911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0019315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B3BFA-33DE-4ACD-A365-AD6885A87E12}" type="datetimeFigureOut">
              <a:rPr lang="da-DK" smtClean="0"/>
              <a:t>14-01-2014</a:t>
            </a:fld>
            <a:endParaRPr lang="da-DK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2351C-A776-41C2-B17E-74DB9CCFE911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4166152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B3BFA-33DE-4ACD-A365-AD6885A87E12}" type="datetimeFigureOut">
              <a:rPr lang="da-DK" smtClean="0"/>
              <a:t>14-01-2014</a:t>
            </a:fld>
            <a:endParaRPr lang="da-DK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2351C-A776-41C2-B17E-74DB9CCFE911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2686327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B3BFA-33DE-4ACD-A365-AD6885A87E12}" type="datetimeFigureOut">
              <a:rPr lang="da-DK" smtClean="0"/>
              <a:t>14-01-2014</a:t>
            </a:fld>
            <a:endParaRPr lang="da-DK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2351C-A776-41C2-B17E-74DB9CCFE911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2024287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B3BFA-33DE-4ACD-A365-AD6885A87E12}" type="datetimeFigureOut">
              <a:rPr lang="da-DK" smtClean="0"/>
              <a:t>14-01-2014</a:t>
            </a:fld>
            <a:endParaRPr lang="da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2351C-A776-41C2-B17E-74DB9CCFE911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7258341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B3BFA-33DE-4ACD-A365-AD6885A87E12}" type="datetimeFigureOut">
              <a:rPr lang="da-DK" smtClean="0"/>
              <a:t>14-01-2014</a:t>
            </a:fld>
            <a:endParaRPr lang="da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2351C-A776-41C2-B17E-74DB9CCFE911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8291048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AB3BFA-33DE-4ACD-A365-AD6885A87E12}" type="datetimeFigureOut">
              <a:rPr lang="da-DK" smtClean="0"/>
              <a:t>14-01-2014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62351C-A776-41C2-B17E-74DB9CCFE911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7679574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  <p:sldLayoutId id="2147483677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mp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mp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mp"/><Relationship Id="rId2" Type="http://schemas.openxmlformats.org/officeDocument/2006/relationships/image" Target="../media/image26.tmp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mp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Billede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V="1">
            <a:off x="1143003" y="-1143002"/>
            <a:ext cx="6857999" cy="9144003"/>
          </a:xfrm>
          <a:prstGeom prst="rect">
            <a:avLst/>
          </a:prstGeom>
        </p:spPr>
      </p:pic>
      <p:sp>
        <p:nvSpPr>
          <p:cNvPr id="10" name="object 10"/>
          <p:cNvSpPr/>
          <p:nvPr/>
        </p:nvSpPr>
        <p:spPr>
          <a:xfrm>
            <a:off x="457200" y="3222283"/>
            <a:ext cx="8229600" cy="1934911"/>
          </a:xfrm>
          <a:custGeom>
            <a:avLst/>
            <a:gdLst/>
            <a:ahLst/>
            <a:cxnLst/>
            <a:rect l="l" t="t" r="r" b="b"/>
            <a:pathLst>
              <a:path w="8229600" h="1436420">
                <a:moveTo>
                  <a:pt x="0" y="1436420"/>
                </a:moveTo>
                <a:lnTo>
                  <a:pt x="8229600" y="1436420"/>
                </a:lnTo>
                <a:lnTo>
                  <a:pt x="8229600" y="0"/>
                </a:lnTo>
                <a:lnTo>
                  <a:pt x="0" y="0"/>
                </a:lnTo>
                <a:lnTo>
                  <a:pt x="0" y="1436420"/>
                </a:lnTo>
                <a:close/>
              </a:path>
            </a:pathLst>
          </a:custGeom>
          <a:solidFill>
            <a:schemeClr val="tx2">
              <a:lumMod val="50000"/>
            </a:schemeClr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pic>
        <p:nvPicPr>
          <p:cNvPr id="16" name="Billede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4700" y="5576322"/>
            <a:ext cx="1543271" cy="1009771"/>
          </a:xfrm>
          <a:prstGeom prst="rect">
            <a:avLst/>
          </a:prstGeom>
        </p:spPr>
      </p:pic>
      <p:sp>
        <p:nvSpPr>
          <p:cNvPr id="8" name="object 2"/>
          <p:cNvSpPr txBox="1">
            <a:spLocks noGrp="1"/>
          </p:cNvSpPr>
          <p:nvPr>
            <p:ph type="title" idx="4294967295"/>
          </p:nvPr>
        </p:nvSpPr>
        <p:spPr>
          <a:xfrm>
            <a:off x="1803400" y="1589049"/>
            <a:ext cx="5537200" cy="145573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/>
          <a:p>
            <a:pPr algn="ctr">
              <a:lnSpc>
                <a:spcPts val="3960"/>
              </a:lnSpc>
              <a:tabLst>
                <a:tab pos="1676358" algn="l"/>
              </a:tabLst>
            </a:pPr>
            <a:r>
              <a:rPr lang="da-DK" sz="3600" b="1" dirty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Exhib</a:t>
            </a:r>
            <a:endParaRPr sz="3600" b="1" dirty="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2" name="object 3"/>
          <p:cNvSpPr txBox="1"/>
          <p:nvPr/>
        </p:nvSpPr>
        <p:spPr>
          <a:xfrm>
            <a:off x="2677051" y="3459653"/>
            <a:ext cx="3838575" cy="57894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algn="ctr">
              <a:tabLst>
                <a:tab pos="2356426" algn="l"/>
              </a:tabLst>
            </a:pPr>
            <a:r>
              <a:rPr lang="da-DK" sz="1600" kern="0" cap="all" spc="200" dirty="0">
                <a:solidFill>
                  <a:schemeClr val="bg1"/>
                </a:solidFill>
                <a:latin typeface="Arial" pitchFamily="34" charset="0"/>
              </a:rPr>
              <a:t>An exhibition Management System</a:t>
            </a:r>
            <a:endParaRPr sz="1600" kern="0" cap="all" spc="200" dirty="0">
              <a:solidFill>
                <a:schemeClr val="bg1"/>
              </a:solidFill>
              <a:latin typeface="Arial" pitchFamily="34" charset="0"/>
            </a:endParaRPr>
          </a:p>
        </p:txBody>
      </p:sp>
      <p:sp>
        <p:nvSpPr>
          <p:cNvPr id="13" name="Rektangel 12"/>
          <p:cNvSpPr/>
          <p:nvPr/>
        </p:nvSpPr>
        <p:spPr>
          <a:xfrm>
            <a:off x="467544" y="4052016"/>
            <a:ext cx="8208912" cy="1231107"/>
          </a:xfrm>
          <a:prstGeom prst="rect">
            <a:avLst/>
          </a:prstGeom>
        </p:spPr>
        <p:txBody>
          <a:bodyPr wrap="square" numCol="2" spcCol="180000">
            <a:spAutoFit/>
          </a:bodyPr>
          <a:lstStyle/>
          <a:p>
            <a:pPr marR="28574" algn="r">
              <a:lnSpc>
                <a:spcPct val="150000"/>
              </a:lnSpc>
            </a:pPr>
            <a:r>
              <a:rPr lang="en-US" sz="1200" kern="0" cap="all" spc="200" dirty="0" err="1">
                <a:solidFill>
                  <a:schemeClr val="bg1"/>
                </a:solidFill>
                <a:latin typeface="Arial"/>
                <a:cs typeface="Arial"/>
              </a:rPr>
              <a:t>Henrik</a:t>
            </a:r>
            <a:r>
              <a:rPr lang="en-US" sz="1200" kern="0" cap="all" spc="20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1200" kern="0" cap="all" spc="200" dirty="0" err="1">
                <a:solidFill>
                  <a:schemeClr val="bg1"/>
                </a:solidFill>
                <a:latin typeface="Arial"/>
                <a:cs typeface="Arial"/>
              </a:rPr>
              <a:t>Klarup</a:t>
            </a:r>
            <a:endParaRPr lang="en-US" sz="1200" kern="0" cap="all" spc="200" dirty="0">
              <a:solidFill>
                <a:schemeClr val="bg1"/>
              </a:solidFill>
              <a:latin typeface="Arial"/>
              <a:cs typeface="Arial"/>
            </a:endParaRPr>
          </a:p>
          <a:p>
            <a:pPr marR="28574" algn="r">
              <a:lnSpc>
                <a:spcPct val="150000"/>
              </a:lnSpc>
            </a:pPr>
            <a:r>
              <a:rPr lang="en-US" sz="1200" kern="0" cap="all" spc="200" dirty="0">
                <a:solidFill>
                  <a:schemeClr val="bg1"/>
                </a:solidFill>
                <a:latin typeface="Arial"/>
                <a:cs typeface="Arial"/>
              </a:rPr>
              <a:t>Jesper Riemer Andersen</a:t>
            </a:r>
          </a:p>
          <a:p>
            <a:pPr marR="28574" algn="r">
              <a:lnSpc>
                <a:spcPct val="150000"/>
              </a:lnSpc>
            </a:pPr>
            <a:r>
              <a:rPr lang="en-US" sz="1200" kern="0" cap="all" spc="200" dirty="0">
                <a:solidFill>
                  <a:schemeClr val="bg1"/>
                </a:solidFill>
                <a:latin typeface="Arial"/>
                <a:cs typeface="Arial"/>
              </a:rPr>
              <a:t>Simon </a:t>
            </a:r>
            <a:r>
              <a:rPr lang="en-US" sz="1200" kern="0" cap="all" spc="200" dirty="0" err="1">
                <a:solidFill>
                  <a:schemeClr val="bg1"/>
                </a:solidFill>
                <a:latin typeface="Arial"/>
                <a:cs typeface="Arial"/>
              </a:rPr>
              <a:t>Reedtz</a:t>
            </a:r>
            <a:r>
              <a:rPr lang="en-US" sz="1200" kern="0" cap="all" spc="20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1200" kern="0" cap="all" spc="200" dirty="0" err="1" smtClean="0">
                <a:solidFill>
                  <a:schemeClr val="bg1"/>
                </a:solidFill>
                <a:latin typeface="Arial"/>
                <a:cs typeface="Arial"/>
              </a:rPr>
              <a:t>Olesen</a:t>
            </a:r>
            <a:r>
              <a:rPr lang="en-US" sz="1200" kern="0" cap="all" spc="20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endParaRPr lang="en-US" sz="1200" kern="0" cap="all" spc="200" dirty="0" smtClean="0">
              <a:solidFill>
                <a:schemeClr val="bg1"/>
              </a:solidFill>
              <a:latin typeface="Arial"/>
              <a:cs typeface="Arial"/>
            </a:endParaRPr>
          </a:p>
          <a:p>
            <a:pPr marR="28574" algn="r">
              <a:lnSpc>
                <a:spcPct val="150000"/>
              </a:lnSpc>
            </a:pPr>
            <a:endParaRPr lang="en-US" sz="1200" kern="0" cap="all" spc="200" dirty="0" smtClean="0">
              <a:solidFill>
                <a:schemeClr val="bg1"/>
              </a:solidFill>
              <a:latin typeface="Arial"/>
              <a:cs typeface="Arial"/>
            </a:endParaRPr>
          </a:p>
          <a:p>
            <a:pPr marR="28574">
              <a:lnSpc>
                <a:spcPct val="150000"/>
              </a:lnSpc>
            </a:pPr>
            <a:r>
              <a:rPr lang="en-US" sz="1200" kern="0" cap="all" spc="200" dirty="0" smtClean="0">
                <a:solidFill>
                  <a:schemeClr val="bg1"/>
                </a:solidFill>
                <a:latin typeface="Arial"/>
                <a:cs typeface="Arial"/>
              </a:rPr>
              <a:t>Jacob </a:t>
            </a:r>
            <a:r>
              <a:rPr lang="en-US" sz="1200" kern="0" cap="all" spc="200" dirty="0" err="1" smtClean="0">
                <a:solidFill>
                  <a:schemeClr val="bg1"/>
                </a:solidFill>
                <a:latin typeface="Arial"/>
                <a:cs typeface="Arial"/>
              </a:rPr>
              <a:t>Karstensen</a:t>
            </a:r>
            <a:r>
              <a:rPr lang="en-US" sz="1200" kern="0" cap="all" spc="200" dirty="0" smtClean="0">
                <a:solidFill>
                  <a:schemeClr val="bg1"/>
                </a:solidFill>
                <a:latin typeface="Arial"/>
                <a:cs typeface="Arial"/>
              </a:rPr>
              <a:t> Wortmann</a:t>
            </a:r>
            <a:endParaRPr lang="en-US" sz="1200" kern="0" cap="all" spc="200" dirty="0">
              <a:solidFill>
                <a:schemeClr val="bg1"/>
              </a:solidFill>
              <a:latin typeface="Arial"/>
              <a:cs typeface="Arial"/>
            </a:endParaRPr>
          </a:p>
          <a:p>
            <a:pPr marR="28574">
              <a:lnSpc>
                <a:spcPct val="150000"/>
              </a:lnSpc>
            </a:pPr>
            <a:r>
              <a:rPr lang="en-US" sz="1200" kern="0" cap="all" spc="200" dirty="0" err="1" smtClean="0">
                <a:solidFill>
                  <a:schemeClr val="bg1"/>
                </a:solidFill>
                <a:latin typeface="Arial"/>
                <a:cs typeface="Arial"/>
              </a:rPr>
              <a:t>Nicklas</a:t>
            </a:r>
            <a:r>
              <a:rPr lang="en-US" sz="1200" kern="0" cap="all" spc="200" dirty="0" smtClean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1200" kern="0" cap="all" spc="200" dirty="0">
                <a:solidFill>
                  <a:schemeClr val="bg1"/>
                </a:solidFill>
                <a:latin typeface="Arial"/>
                <a:cs typeface="Arial"/>
              </a:rPr>
              <a:t>Andersen</a:t>
            </a:r>
          </a:p>
        </p:txBody>
      </p:sp>
    </p:spTree>
    <p:extLst>
      <p:ext uri="{BB962C8B-B14F-4D97-AF65-F5344CB8AC3E}">
        <p14:creationId xmlns:p14="http://schemas.microsoft.com/office/powerpoint/2010/main" val="1032165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6301" y="562803"/>
            <a:ext cx="6231700" cy="3689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tabLst>
                <a:tab pos="1641434" algn="l"/>
                <a:tab pos="2152597" algn="l"/>
                <a:tab pos="3412405" algn="l"/>
              </a:tabLst>
            </a:pPr>
            <a:r>
              <a:rPr lang="en-GB" sz="2400" kern="0" cap="all" spc="200" dirty="0" err="1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TeST</a:t>
            </a:r>
            <a:endParaRPr sz="2400" kern="0" cap="all" spc="200" dirty="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26301" y="1155202"/>
            <a:ext cx="6231700" cy="407400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endParaRPr lang="en-GB" sz="1600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9" name="object 7"/>
          <p:cNvSpPr txBox="1"/>
          <p:nvPr/>
        </p:nvSpPr>
        <p:spPr>
          <a:xfrm>
            <a:off x="2743201" y="6137891"/>
            <a:ext cx="3682707" cy="2940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Department of computer science</a:t>
            </a:r>
            <a:endParaRPr sz="851" b="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  <a:p>
            <a:pPr marR="20319" algn="ctr">
              <a:spcBef>
                <a:spcPts val="180"/>
              </a:spcBef>
            </a:pPr>
            <a:r>
              <a:rPr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AALBORG</a:t>
            </a:r>
            <a:r>
              <a:rPr lang="da-DK"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 UNIVERSITy</a:t>
            </a:r>
            <a:endParaRPr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0" name="object 4"/>
          <p:cNvSpPr txBox="1">
            <a:spLocks/>
          </p:cNvSpPr>
          <p:nvPr/>
        </p:nvSpPr>
        <p:spPr>
          <a:xfrm>
            <a:off x="2540147" y="5952021"/>
            <a:ext cx="4343400" cy="143981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da-DK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/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8 OF 17  | </a:t>
            </a:r>
            <a:r>
              <a:rPr lang="da-DK" sz="851" b="1" kern="0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15.02.2014</a:t>
            </a:r>
            <a:endParaRPr lang="da-DK"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300" y="1155201"/>
            <a:ext cx="2792072" cy="436734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4753" y="1085356"/>
            <a:ext cx="2366011" cy="4206240"/>
          </a:xfrm>
          <a:prstGeom prst="rect">
            <a:avLst/>
          </a:prstGeom>
        </p:spPr>
      </p:pic>
      <p:sp>
        <p:nvSpPr>
          <p:cNvPr id="12" name="Right Arrow 11"/>
          <p:cNvSpPr/>
          <p:nvPr/>
        </p:nvSpPr>
        <p:spPr>
          <a:xfrm>
            <a:off x="3812560" y="2744863"/>
            <a:ext cx="1366855" cy="6757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1" name="TextBox 10"/>
          <p:cNvSpPr txBox="1"/>
          <p:nvPr/>
        </p:nvSpPr>
        <p:spPr>
          <a:xfrm>
            <a:off x="5615608" y="139539"/>
            <a:ext cx="3528392" cy="1015663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GB" sz="1000" b="1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Motivation</a:t>
            </a:r>
            <a:endParaRPr lang="da-DK" sz="1000" b="1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err="1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concept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App design</a:t>
            </a: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Floor plan</a:t>
            </a:r>
            <a:endParaRPr lang="en-GB" sz="1000" b="1" cap="all" spc="200" dirty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Website</a:t>
            </a:r>
          </a:p>
          <a:p>
            <a:pPr marL="12700">
              <a:lnSpc>
                <a:spcPct val="100000"/>
              </a:lnSpc>
            </a:pP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Server </a:t>
            </a:r>
            <a:r>
              <a:rPr lang="da-DK" sz="1000" b="1" cap="all" spc="200" dirty="0" err="1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communication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conclusion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demonstration</a:t>
            </a:r>
          </a:p>
          <a:p>
            <a:endParaRPr lang="da-DK" sz="1000" dirty="0"/>
          </a:p>
        </p:txBody>
      </p:sp>
    </p:spTree>
    <p:extLst>
      <p:ext uri="{BB962C8B-B14F-4D97-AF65-F5344CB8AC3E}">
        <p14:creationId xmlns:p14="http://schemas.microsoft.com/office/powerpoint/2010/main" val="3654789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6301" y="562803"/>
            <a:ext cx="6231700" cy="3689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tabLst>
                <a:tab pos="1641434" algn="l"/>
                <a:tab pos="2152597" algn="l"/>
                <a:tab pos="3412405" algn="l"/>
              </a:tabLst>
            </a:pPr>
            <a:r>
              <a:rPr lang="en-GB" sz="2400" kern="0" cap="all" spc="200" dirty="0" err="1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TeST</a:t>
            </a:r>
            <a:endParaRPr sz="2400" kern="0" cap="all" spc="200" dirty="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26301" y="1155202"/>
            <a:ext cx="6231700" cy="407400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endParaRPr lang="en-GB" sz="1600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9" name="object 7"/>
          <p:cNvSpPr txBox="1"/>
          <p:nvPr/>
        </p:nvSpPr>
        <p:spPr>
          <a:xfrm>
            <a:off x="2743201" y="6137891"/>
            <a:ext cx="3682707" cy="2940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Department of computer science</a:t>
            </a:r>
            <a:endParaRPr sz="851" b="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  <a:p>
            <a:pPr marR="20319" algn="ctr">
              <a:spcBef>
                <a:spcPts val="180"/>
              </a:spcBef>
            </a:pPr>
            <a:r>
              <a:rPr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AALBORG</a:t>
            </a:r>
            <a:r>
              <a:rPr lang="da-DK"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 UNIVERSITy</a:t>
            </a:r>
            <a:endParaRPr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0" name="object 4"/>
          <p:cNvSpPr txBox="1">
            <a:spLocks/>
          </p:cNvSpPr>
          <p:nvPr/>
        </p:nvSpPr>
        <p:spPr>
          <a:xfrm>
            <a:off x="2540147" y="5952021"/>
            <a:ext cx="4343400" cy="143981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da-DK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/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8 OF 17  | </a:t>
            </a:r>
            <a:r>
              <a:rPr lang="da-DK" sz="851" b="1" kern="0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15.02.2014</a:t>
            </a:r>
            <a:endParaRPr lang="da-DK"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2" name="Right Arrow 11"/>
          <p:cNvSpPr/>
          <p:nvPr/>
        </p:nvSpPr>
        <p:spPr>
          <a:xfrm>
            <a:off x="3812560" y="2744863"/>
            <a:ext cx="1366855" cy="6757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301" y="1155202"/>
            <a:ext cx="2726436" cy="432190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4752" y="1155200"/>
            <a:ext cx="2365200" cy="42048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615608" y="139539"/>
            <a:ext cx="3528392" cy="1015663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GB" sz="1000" b="1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Motivation</a:t>
            </a:r>
            <a:endParaRPr lang="da-DK" sz="1000" b="1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err="1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concept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App design</a:t>
            </a: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Floor plan</a:t>
            </a:r>
            <a:endParaRPr lang="en-GB" sz="1000" b="1" cap="all" spc="200" dirty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Website</a:t>
            </a:r>
          </a:p>
          <a:p>
            <a:pPr marL="12700">
              <a:lnSpc>
                <a:spcPct val="100000"/>
              </a:lnSpc>
            </a:pP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Server </a:t>
            </a:r>
            <a:r>
              <a:rPr lang="da-DK" sz="1000" b="1" cap="all" spc="200" dirty="0" err="1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communication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conclusion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demonstration</a:t>
            </a:r>
          </a:p>
          <a:p>
            <a:endParaRPr lang="da-DK" sz="1000" dirty="0"/>
          </a:p>
        </p:txBody>
      </p:sp>
    </p:spTree>
    <p:extLst>
      <p:ext uri="{BB962C8B-B14F-4D97-AF65-F5344CB8AC3E}">
        <p14:creationId xmlns:p14="http://schemas.microsoft.com/office/powerpoint/2010/main" val="935706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6301" y="562803"/>
            <a:ext cx="6231700" cy="3689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tabLst>
                <a:tab pos="1641434" algn="l"/>
                <a:tab pos="2152597" algn="l"/>
                <a:tab pos="3412405" algn="l"/>
              </a:tabLst>
            </a:pPr>
            <a:r>
              <a:rPr lang="en-GB" sz="2400" kern="0" cap="all" spc="200" dirty="0" err="1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TeST</a:t>
            </a:r>
            <a:endParaRPr sz="2400" kern="0" cap="all" spc="200" dirty="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26301" y="1155202"/>
            <a:ext cx="6231700" cy="407400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endParaRPr lang="en-GB" sz="1600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9" name="object 7"/>
          <p:cNvSpPr txBox="1"/>
          <p:nvPr/>
        </p:nvSpPr>
        <p:spPr>
          <a:xfrm>
            <a:off x="2743201" y="6137891"/>
            <a:ext cx="3682707" cy="2940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Department of computer science</a:t>
            </a:r>
            <a:endParaRPr sz="851" b="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  <a:p>
            <a:pPr marR="20319" algn="ctr">
              <a:spcBef>
                <a:spcPts val="180"/>
              </a:spcBef>
            </a:pPr>
            <a:r>
              <a:rPr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AALBORG</a:t>
            </a:r>
            <a:r>
              <a:rPr lang="da-DK"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 UNIVERSITy</a:t>
            </a:r>
            <a:endParaRPr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0" name="object 4"/>
          <p:cNvSpPr txBox="1">
            <a:spLocks/>
          </p:cNvSpPr>
          <p:nvPr/>
        </p:nvSpPr>
        <p:spPr>
          <a:xfrm>
            <a:off x="2540147" y="5952021"/>
            <a:ext cx="4343400" cy="143981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da-DK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/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8 OF 17  | </a:t>
            </a:r>
            <a:r>
              <a:rPr lang="da-DK" sz="851" b="1" kern="0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15.02.2014</a:t>
            </a:r>
            <a:endParaRPr lang="da-DK"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2" name="Right Arrow 11"/>
          <p:cNvSpPr/>
          <p:nvPr/>
        </p:nvSpPr>
        <p:spPr>
          <a:xfrm>
            <a:off x="3812560" y="2744863"/>
            <a:ext cx="1366855" cy="6757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302" y="1155201"/>
            <a:ext cx="2680995" cy="433705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4752" y="1155927"/>
            <a:ext cx="2365200" cy="42048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615608" y="139539"/>
            <a:ext cx="3528392" cy="1015663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GB" sz="1000" b="1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Motivation</a:t>
            </a:r>
            <a:endParaRPr lang="da-DK" sz="1000" b="1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err="1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concept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App design</a:t>
            </a: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Floor plan</a:t>
            </a:r>
            <a:endParaRPr lang="en-GB" sz="1000" b="1" cap="all" spc="200" dirty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Website</a:t>
            </a:r>
          </a:p>
          <a:p>
            <a:pPr marL="12700">
              <a:lnSpc>
                <a:spcPct val="100000"/>
              </a:lnSpc>
            </a:pP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Server </a:t>
            </a:r>
            <a:r>
              <a:rPr lang="da-DK" sz="1000" b="1" cap="all" spc="200" dirty="0" err="1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communication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conclusion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demonstration</a:t>
            </a:r>
          </a:p>
          <a:p>
            <a:endParaRPr lang="da-DK" sz="1000" dirty="0"/>
          </a:p>
        </p:txBody>
      </p:sp>
    </p:spTree>
    <p:extLst>
      <p:ext uri="{BB962C8B-B14F-4D97-AF65-F5344CB8AC3E}">
        <p14:creationId xmlns:p14="http://schemas.microsoft.com/office/powerpoint/2010/main" val="3260270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6301" y="562803"/>
            <a:ext cx="6231700" cy="3689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tabLst>
                <a:tab pos="1641434" algn="l"/>
                <a:tab pos="2152597" algn="l"/>
                <a:tab pos="3412405" algn="l"/>
              </a:tabLst>
            </a:pPr>
            <a:r>
              <a:rPr lang="en-GB" sz="2400" kern="0" cap="all" spc="200" dirty="0" err="1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TeST</a:t>
            </a:r>
            <a:endParaRPr sz="2400" kern="0" cap="all" spc="200" dirty="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26301" y="1155202"/>
            <a:ext cx="6231700" cy="407400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endParaRPr lang="en-GB" sz="1600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9" name="object 7"/>
          <p:cNvSpPr txBox="1"/>
          <p:nvPr/>
        </p:nvSpPr>
        <p:spPr>
          <a:xfrm>
            <a:off x="2743201" y="6137891"/>
            <a:ext cx="3682707" cy="2940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Department of computer science</a:t>
            </a:r>
            <a:endParaRPr sz="851" b="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  <a:p>
            <a:pPr marR="20319" algn="ctr">
              <a:spcBef>
                <a:spcPts val="180"/>
              </a:spcBef>
            </a:pPr>
            <a:r>
              <a:rPr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AALBORG</a:t>
            </a:r>
            <a:r>
              <a:rPr lang="da-DK"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 UNIVERSITy</a:t>
            </a:r>
            <a:endParaRPr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0" name="object 4"/>
          <p:cNvSpPr txBox="1">
            <a:spLocks/>
          </p:cNvSpPr>
          <p:nvPr/>
        </p:nvSpPr>
        <p:spPr>
          <a:xfrm>
            <a:off x="2540147" y="5952021"/>
            <a:ext cx="4343400" cy="143981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da-DK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/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8 OF 17  | </a:t>
            </a:r>
            <a:r>
              <a:rPr lang="da-DK" sz="851" b="1" kern="0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15.02.2014</a:t>
            </a:r>
            <a:endParaRPr lang="da-DK"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2" name="Right Arrow 11"/>
          <p:cNvSpPr/>
          <p:nvPr/>
        </p:nvSpPr>
        <p:spPr>
          <a:xfrm>
            <a:off x="3812560" y="2744863"/>
            <a:ext cx="1366855" cy="6757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302" y="1155202"/>
            <a:ext cx="2711289" cy="436229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4752" y="1154087"/>
            <a:ext cx="2365200" cy="42048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615608" y="139539"/>
            <a:ext cx="3528392" cy="1015663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GB" sz="1000" b="1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Motivation</a:t>
            </a:r>
            <a:endParaRPr lang="da-DK" sz="1000" b="1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err="1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concept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App design</a:t>
            </a: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Floor plan</a:t>
            </a:r>
            <a:endParaRPr lang="en-GB" sz="1000" b="1" cap="all" spc="200" dirty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Website</a:t>
            </a:r>
          </a:p>
          <a:p>
            <a:pPr marL="12700">
              <a:lnSpc>
                <a:spcPct val="100000"/>
              </a:lnSpc>
            </a:pP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Server </a:t>
            </a:r>
            <a:r>
              <a:rPr lang="da-DK" sz="1000" b="1" cap="all" spc="200" dirty="0" err="1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communication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conclusion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demonstration</a:t>
            </a:r>
          </a:p>
          <a:p>
            <a:endParaRPr lang="da-DK" sz="1000" dirty="0"/>
          </a:p>
        </p:txBody>
      </p:sp>
    </p:spTree>
    <p:extLst>
      <p:ext uri="{BB962C8B-B14F-4D97-AF65-F5344CB8AC3E}">
        <p14:creationId xmlns:p14="http://schemas.microsoft.com/office/powerpoint/2010/main" val="535076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6301" y="562803"/>
            <a:ext cx="6231700" cy="3689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tabLst>
                <a:tab pos="1641434" algn="l"/>
                <a:tab pos="2152597" algn="l"/>
                <a:tab pos="3412405" algn="l"/>
              </a:tabLst>
            </a:pPr>
            <a:r>
              <a:rPr lang="en-GB" sz="2400" kern="0" cap="all" spc="200" dirty="0" err="1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TeST</a:t>
            </a:r>
            <a:endParaRPr sz="2400" kern="0" cap="all" spc="200" dirty="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26301" y="1155202"/>
            <a:ext cx="6231700" cy="407400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endParaRPr lang="en-GB" sz="1600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9" name="object 7"/>
          <p:cNvSpPr txBox="1"/>
          <p:nvPr/>
        </p:nvSpPr>
        <p:spPr>
          <a:xfrm>
            <a:off x="2743201" y="6137891"/>
            <a:ext cx="3682707" cy="2940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Department of computer science</a:t>
            </a:r>
            <a:endParaRPr sz="851" b="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  <a:p>
            <a:pPr marR="20319" algn="ctr">
              <a:spcBef>
                <a:spcPts val="180"/>
              </a:spcBef>
            </a:pPr>
            <a:r>
              <a:rPr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AALBORG</a:t>
            </a:r>
            <a:r>
              <a:rPr lang="da-DK"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 UNIVERSITy</a:t>
            </a:r>
            <a:endParaRPr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0" name="object 4"/>
          <p:cNvSpPr txBox="1">
            <a:spLocks/>
          </p:cNvSpPr>
          <p:nvPr/>
        </p:nvSpPr>
        <p:spPr>
          <a:xfrm>
            <a:off x="2540147" y="5952021"/>
            <a:ext cx="4343400" cy="143981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da-DK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/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8 OF 17  | </a:t>
            </a:r>
            <a:r>
              <a:rPr lang="da-DK" sz="851" b="1" kern="0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15.02.2014</a:t>
            </a:r>
            <a:endParaRPr lang="da-DK"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2" name="Right Arrow 11"/>
          <p:cNvSpPr/>
          <p:nvPr/>
        </p:nvSpPr>
        <p:spPr>
          <a:xfrm>
            <a:off x="3812560" y="2744863"/>
            <a:ext cx="1366855" cy="6757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301" y="1155201"/>
            <a:ext cx="2776925" cy="436734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4752" y="1155200"/>
            <a:ext cx="2365200" cy="42048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615608" y="139539"/>
            <a:ext cx="3528392" cy="1015663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GB" sz="1000" b="1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Motivation</a:t>
            </a:r>
            <a:endParaRPr lang="da-DK" sz="1000" b="1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err="1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concept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App design</a:t>
            </a: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Floor plan</a:t>
            </a:r>
            <a:endParaRPr lang="en-GB" sz="1000" b="1" cap="all" spc="200" dirty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Website</a:t>
            </a:r>
          </a:p>
          <a:p>
            <a:pPr marL="12700">
              <a:lnSpc>
                <a:spcPct val="100000"/>
              </a:lnSpc>
            </a:pP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Server </a:t>
            </a:r>
            <a:r>
              <a:rPr lang="da-DK" sz="1000" b="1" cap="all" spc="200" dirty="0" err="1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communication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conclusion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demonstration</a:t>
            </a:r>
          </a:p>
          <a:p>
            <a:endParaRPr lang="da-DK" sz="1000" dirty="0"/>
          </a:p>
        </p:txBody>
      </p:sp>
    </p:spTree>
    <p:extLst>
      <p:ext uri="{BB962C8B-B14F-4D97-AF65-F5344CB8AC3E}">
        <p14:creationId xmlns:p14="http://schemas.microsoft.com/office/powerpoint/2010/main" val="164116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6301" y="562803"/>
            <a:ext cx="6231700" cy="3689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tabLst>
                <a:tab pos="1641434" algn="l"/>
                <a:tab pos="2152597" algn="l"/>
                <a:tab pos="3412405" algn="l"/>
              </a:tabLst>
            </a:pPr>
            <a:r>
              <a:rPr lang="en-GB" sz="2400" kern="0" cap="all" spc="200" dirty="0" err="1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TeST</a:t>
            </a:r>
            <a:endParaRPr sz="2400" kern="0" cap="all" spc="200" dirty="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26301" y="1155202"/>
            <a:ext cx="6231700" cy="407400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endParaRPr lang="en-GB" sz="1600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9" name="object 7"/>
          <p:cNvSpPr txBox="1"/>
          <p:nvPr/>
        </p:nvSpPr>
        <p:spPr>
          <a:xfrm>
            <a:off x="2743201" y="6137891"/>
            <a:ext cx="3682707" cy="2940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Department of computer science</a:t>
            </a:r>
            <a:endParaRPr sz="851" b="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  <a:p>
            <a:pPr marR="20319" algn="ctr">
              <a:spcBef>
                <a:spcPts val="180"/>
              </a:spcBef>
            </a:pPr>
            <a:r>
              <a:rPr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AALBORG</a:t>
            </a:r>
            <a:r>
              <a:rPr lang="da-DK"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 UNIVERSITy</a:t>
            </a:r>
            <a:endParaRPr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0" name="object 4"/>
          <p:cNvSpPr txBox="1">
            <a:spLocks/>
          </p:cNvSpPr>
          <p:nvPr/>
        </p:nvSpPr>
        <p:spPr>
          <a:xfrm>
            <a:off x="2540147" y="5952021"/>
            <a:ext cx="4343400" cy="143981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da-DK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/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8 OF 17  | </a:t>
            </a:r>
            <a:r>
              <a:rPr lang="da-DK" sz="851" b="1" kern="0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15.02.2014</a:t>
            </a:r>
            <a:endParaRPr lang="da-DK"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2" name="Right Arrow 11"/>
          <p:cNvSpPr/>
          <p:nvPr/>
        </p:nvSpPr>
        <p:spPr>
          <a:xfrm>
            <a:off x="3812560" y="2744863"/>
            <a:ext cx="1366855" cy="6757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591" y="1155201"/>
            <a:ext cx="2746631" cy="441278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4752" y="1155200"/>
            <a:ext cx="2365200" cy="42048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615608" y="139539"/>
            <a:ext cx="3528392" cy="1015663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GB" sz="1000" b="1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Motivation</a:t>
            </a:r>
            <a:endParaRPr lang="da-DK" sz="1000" b="1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err="1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concept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App design</a:t>
            </a: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Floor plan</a:t>
            </a:r>
            <a:endParaRPr lang="en-GB" sz="1000" b="1" cap="all" spc="200" dirty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Website</a:t>
            </a:r>
          </a:p>
          <a:p>
            <a:pPr marL="12700">
              <a:lnSpc>
                <a:spcPct val="100000"/>
              </a:lnSpc>
            </a:pP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Server </a:t>
            </a:r>
            <a:r>
              <a:rPr lang="da-DK" sz="1000" b="1" cap="all" spc="200" dirty="0" err="1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communication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conclusion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demonstration</a:t>
            </a:r>
          </a:p>
          <a:p>
            <a:endParaRPr lang="da-DK" sz="1000" dirty="0"/>
          </a:p>
        </p:txBody>
      </p:sp>
    </p:spTree>
    <p:extLst>
      <p:ext uri="{BB962C8B-B14F-4D97-AF65-F5344CB8AC3E}">
        <p14:creationId xmlns:p14="http://schemas.microsoft.com/office/powerpoint/2010/main" val="674017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27957" y="2420890"/>
            <a:ext cx="5536756" cy="1023271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/>
          <a:p>
            <a:pPr algn="ctr">
              <a:lnSpc>
                <a:spcPts val="3960"/>
              </a:lnSpc>
              <a:tabLst>
                <a:tab pos="1676358" algn="l"/>
              </a:tabLst>
            </a:pPr>
            <a:r>
              <a:rPr lang="en-GB" sz="3600" b="1" dirty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Floor Plan</a:t>
            </a:r>
            <a:endParaRPr sz="3600" b="1" dirty="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10" name="Billed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4700" y="5576322"/>
            <a:ext cx="1543271" cy="1009771"/>
          </a:xfrm>
          <a:prstGeom prst="rect">
            <a:avLst/>
          </a:prstGeom>
        </p:spPr>
      </p:pic>
      <p:sp>
        <p:nvSpPr>
          <p:cNvPr id="4" name="Rektangel 3"/>
          <p:cNvSpPr/>
          <p:nvPr/>
        </p:nvSpPr>
        <p:spPr>
          <a:xfrm>
            <a:off x="2286000" y="3516168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marR="28574" algn="ctr"/>
            <a:r>
              <a:rPr lang="en-US" sz="1200" kern="0" cap="all" spc="200" dirty="0" err="1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Jesper</a:t>
            </a:r>
            <a:r>
              <a:rPr lang="en-US" sz="1200" kern="0" cap="all" spc="200" dirty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 R. Andersen</a:t>
            </a:r>
          </a:p>
        </p:txBody>
      </p:sp>
    </p:spTree>
    <p:extLst>
      <p:ext uri="{BB962C8B-B14F-4D97-AF65-F5344CB8AC3E}">
        <p14:creationId xmlns:p14="http://schemas.microsoft.com/office/powerpoint/2010/main" val="2990410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6301" y="562803"/>
            <a:ext cx="6231700" cy="3689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tabLst>
                <a:tab pos="1641434" algn="l"/>
                <a:tab pos="2152597" algn="l"/>
                <a:tab pos="3412405" algn="l"/>
              </a:tabLst>
            </a:pPr>
            <a:r>
              <a:rPr lang="en-GB" sz="2400" kern="0" cap="all" spc="200" dirty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Floor plan</a:t>
            </a:r>
            <a:endParaRPr sz="2400" kern="0" cap="all" spc="200" dirty="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26301" y="1155202"/>
            <a:ext cx="6231700" cy="407400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lang="en-GB" b="1" cap="all" spc="200" dirty="0" err="1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Webview</a:t>
            </a:r>
            <a:r>
              <a:rPr lang="en-GB" b="1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 vs. </a:t>
            </a:r>
            <a:r>
              <a:rPr lang="en-GB" b="1" cap="all" spc="200" dirty="0" err="1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mapfragment</a:t>
            </a:r>
            <a:endParaRPr lang="en-GB" b="1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r>
              <a:rPr lang="en-GB" sz="1600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Performance</a:t>
            </a:r>
          </a:p>
          <a:p>
            <a:pPr marL="12700"/>
            <a:endParaRPr lang="en-GB" sz="1600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r>
              <a:rPr lang="en-GB" sz="1600" b="1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Tile set</a:t>
            </a:r>
          </a:p>
          <a:p>
            <a:pPr marL="12700"/>
            <a:endParaRPr lang="en-GB" sz="1600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9" name="object 7"/>
          <p:cNvSpPr txBox="1"/>
          <p:nvPr/>
        </p:nvSpPr>
        <p:spPr>
          <a:xfrm>
            <a:off x="2743201" y="6137891"/>
            <a:ext cx="3682707" cy="2940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Department of computer science</a:t>
            </a:r>
            <a:endParaRPr sz="851" b="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  <a:p>
            <a:pPr marR="20319" algn="ctr">
              <a:spcBef>
                <a:spcPts val="180"/>
              </a:spcBef>
            </a:pPr>
            <a:r>
              <a:rPr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AALBORG</a:t>
            </a:r>
            <a:r>
              <a:rPr lang="da-DK"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 UNIVERSITy</a:t>
            </a:r>
            <a:endParaRPr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0" name="object 4"/>
          <p:cNvSpPr txBox="1">
            <a:spLocks/>
          </p:cNvSpPr>
          <p:nvPr/>
        </p:nvSpPr>
        <p:spPr>
          <a:xfrm>
            <a:off x="2540147" y="5952021"/>
            <a:ext cx="4343400" cy="143981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da-DK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/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10 OF 17  | </a:t>
            </a:r>
            <a:r>
              <a:rPr lang="da-DK" sz="851" b="1" kern="0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15.02.2014</a:t>
            </a:r>
            <a:endParaRPr lang="da-DK"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4302" y="1675486"/>
            <a:ext cx="6379199" cy="3269561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615608" y="139539"/>
            <a:ext cx="3528392" cy="1015663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GB" sz="1000" b="1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Motivation</a:t>
            </a:r>
            <a:endParaRPr lang="da-DK" sz="1000" b="1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err="1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concept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App design</a:t>
            </a: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Floor plan</a:t>
            </a:r>
            <a:endParaRPr lang="en-GB" sz="1000" b="1" cap="all" spc="200" dirty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Website</a:t>
            </a:r>
          </a:p>
          <a:p>
            <a:pPr marL="12700">
              <a:lnSpc>
                <a:spcPct val="100000"/>
              </a:lnSpc>
            </a:pP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Server </a:t>
            </a:r>
            <a:r>
              <a:rPr lang="da-DK" sz="1000" b="1" cap="all" spc="200" dirty="0" err="1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communication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conclusion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demonstration</a:t>
            </a:r>
          </a:p>
          <a:p>
            <a:endParaRPr lang="da-DK" sz="1000" dirty="0"/>
          </a:p>
        </p:txBody>
      </p:sp>
    </p:spTree>
    <p:extLst>
      <p:ext uri="{BB962C8B-B14F-4D97-AF65-F5344CB8AC3E}">
        <p14:creationId xmlns:p14="http://schemas.microsoft.com/office/powerpoint/2010/main" val="3172731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6301" y="562803"/>
            <a:ext cx="6231700" cy="3689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tabLst>
                <a:tab pos="1641434" algn="l"/>
                <a:tab pos="2152597" algn="l"/>
                <a:tab pos="3412405" algn="l"/>
              </a:tabLst>
            </a:pPr>
            <a:r>
              <a:rPr lang="en-GB" sz="2400" kern="0" cap="all" spc="200" dirty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Floor plan</a:t>
            </a:r>
            <a:endParaRPr sz="2400" kern="0" cap="all" spc="200" dirty="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26301" y="1155202"/>
            <a:ext cx="6231700" cy="407400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lang="en-GB" sz="1600" b="1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shapes and elements</a:t>
            </a:r>
            <a:endParaRPr lang="en-GB" sz="1600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r>
              <a:rPr lang="en-GB" sz="1600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Makers</a:t>
            </a:r>
          </a:p>
          <a:p>
            <a:pPr marL="12700"/>
            <a:r>
              <a:rPr lang="en-GB" sz="1600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Polygons</a:t>
            </a:r>
          </a:p>
          <a:p>
            <a:pPr marL="12700"/>
            <a:r>
              <a:rPr lang="en-GB" sz="1600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Polylines</a:t>
            </a:r>
          </a:p>
          <a:p>
            <a:pPr marL="12700"/>
            <a:r>
              <a:rPr lang="en-GB" sz="1600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Info window</a:t>
            </a:r>
          </a:p>
        </p:txBody>
      </p:sp>
      <p:sp>
        <p:nvSpPr>
          <p:cNvPr id="9" name="object 7"/>
          <p:cNvSpPr txBox="1"/>
          <p:nvPr/>
        </p:nvSpPr>
        <p:spPr>
          <a:xfrm>
            <a:off x="2743201" y="6137891"/>
            <a:ext cx="3682707" cy="2940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Department of computer science</a:t>
            </a:r>
            <a:endParaRPr sz="851" b="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  <a:p>
            <a:pPr marR="20319" algn="ctr">
              <a:spcBef>
                <a:spcPts val="180"/>
              </a:spcBef>
            </a:pPr>
            <a:r>
              <a:rPr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AALBORG</a:t>
            </a:r>
            <a:r>
              <a:rPr lang="da-DK"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 UNIVERSITy</a:t>
            </a:r>
            <a:endParaRPr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0" name="object 4"/>
          <p:cNvSpPr txBox="1">
            <a:spLocks/>
          </p:cNvSpPr>
          <p:nvPr/>
        </p:nvSpPr>
        <p:spPr>
          <a:xfrm>
            <a:off x="2540147" y="5952021"/>
            <a:ext cx="4343400" cy="143981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da-DK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/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10 OF 17  | </a:t>
            </a:r>
            <a:r>
              <a:rPr lang="da-DK" sz="851" b="1" kern="0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15.02.2014</a:t>
            </a:r>
            <a:endParaRPr lang="da-DK"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0700" y="1155202"/>
            <a:ext cx="3654874" cy="3448721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615608" y="139539"/>
            <a:ext cx="3528392" cy="1015663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GB" sz="1000" b="1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Motivation</a:t>
            </a:r>
            <a:endParaRPr lang="da-DK" sz="1000" b="1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err="1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concept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App design</a:t>
            </a: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Floor plan</a:t>
            </a:r>
            <a:endParaRPr lang="en-GB" sz="1000" b="1" cap="all" spc="200" dirty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Website</a:t>
            </a:r>
          </a:p>
          <a:p>
            <a:pPr marL="12700">
              <a:lnSpc>
                <a:spcPct val="100000"/>
              </a:lnSpc>
            </a:pP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Server </a:t>
            </a:r>
            <a:r>
              <a:rPr lang="da-DK" sz="1000" b="1" cap="all" spc="200" dirty="0" err="1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communication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conclusion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demonstration</a:t>
            </a:r>
          </a:p>
          <a:p>
            <a:endParaRPr lang="da-DK" sz="1000" dirty="0"/>
          </a:p>
        </p:txBody>
      </p:sp>
    </p:spTree>
    <p:extLst>
      <p:ext uri="{BB962C8B-B14F-4D97-AF65-F5344CB8AC3E}">
        <p14:creationId xmlns:p14="http://schemas.microsoft.com/office/powerpoint/2010/main" val="3725893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6301" y="562803"/>
            <a:ext cx="6231700" cy="3689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tabLst>
                <a:tab pos="1641434" algn="l"/>
                <a:tab pos="2152597" algn="l"/>
                <a:tab pos="3412405" algn="l"/>
              </a:tabLst>
            </a:pPr>
            <a:r>
              <a:rPr lang="en-GB" sz="2400" kern="0" cap="all" spc="200" dirty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NFC</a:t>
            </a:r>
            <a:endParaRPr sz="2400" kern="0" cap="all" spc="200" dirty="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26301" y="1155202"/>
            <a:ext cx="6231700" cy="407400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lang="en-GB" sz="1600" b="1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NFC Tag </a:t>
            </a:r>
            <a:r>
              <a:rPr lang="en-GB" sz="1600" b="1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data</a:t>
            </a:r>
            <a:endParaRPr lang="en-GB" sz="1600" cap="all" spc="200" dirty="0" smtClean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endParaRPr lang="en-GB" sz="1600" b="1" cap="all" spc="200" dirty="0" smtClean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r>
              <a:rPr lang="en-GB" sz="1600" b="1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NFC implementation </a:t>
            </a:r>
          </a:p>
          <a:p>
            <a:pPr marL="12700"/>
            <a:endParaRPr lang="en-GB" sz="1600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9" name="object 7"/>
          <p:cNvSpPr txBox="1"/>
          <p:nvPr/>
        </p:nvSpPr>
        <p:spPr>
          <a:xfrm>
            <a:off x="2743201" y="6137891"/>
            <a:ext cx="3682707" cy="2940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Department of computer science</a:t>
            </a:r>
            <a:endParaRPr sz="851" b="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  <a:p>
            <a:pPr marR="20319" algn="ctr">
              <a:spcBef>
                <a:spcPts val="180"/>
              </a:spcBef>
            </a:pPr>
            <a:r>
              <a:rPr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AALBORG</a:t>
            </a:r>
            <a:r>
              <a:rPr lang="da-DK"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 UNIVERSITy</a:t>
            </a:r>
            <a:endParaRPr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0" name="object 4"/>
          <p:cNvSpPr txBox="1">
            <a:spLocks/>
          </p:cNvSpPr>
          <p:nvPr/>
        </p:nvSpPr>
        <p:spPr>
          <a:xfrm>
            <a:off x="2540147" y="5952021"/>
            <a:ext cx="4343400" cy="143981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da-DK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/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10 OF 17  | </a:t>
            </a:r>
            <a:r>
              <a:rPr lang="da-DK" sz="851" b="1" kern="0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15.02.2014</a:t>
            </a:r>
            <a:endParaRPr lang="da-DK"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6" name="Picture 5" descr="nfctag.pdf - Adobe Reader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6" t="36453" r="1900" b="27794"/>
          <a:stretch/>
        </p:blipFill>
        <p:spPr>
          <a:xfrm>
            <a:off x="626301" y="3059814"/>
            <a:ext cx="7392987" cy="149141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615608" y="139539"/>
            <a:ext cx="3528392" cy="1015663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GB" sz="1000" b="1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Motivation</a:t>
            </a:r>
            <a:endParaRPr lang="da-DK" sz="1000" b="1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err="1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concept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App design</a:t>
            </a: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Floor plan</a:t>
            </a:r>
            <a:endParaRPr lang="en-GB" sz="1000" b="1" cap="all" spc="200" dirty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Website</a:t>
            </a:r>
          </a:p>
          <a:p>
            <a:pPr marL="12700">
              <a:lnSpc>
                <a:spcPct val="100000"/>
              </a:lnSpc>
            </a:pP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Server </a:t>
            </a:r>
            <a:r>
              <a:rPr lang="da-DK" sz="1000" b="1" cap="all" spc="200" dirty="0" err="1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communication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conclusion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demonstration</a:t>
            </a:r>
          </a:p>
          <a:p>
            <a:endParaRPr lang="da-DK" sz="1000" dirty="0"/>
          </a:p>
        </p:txBody>
      </p:sp>
    </p:spTree>
    <p:extLst>
      <p:ext uri="{BB962C8B-B14F-4D97-AF65-F5344CB8AC3E}">
        <p14:creationId xmlns:p14="http://schemas.microsoft.com/office/powerpoint/2010/main" val="2154897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6301" y="562803"/>
            <a:ext cx="6231700" cy="3689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tabLst>
                <a:tab pos="1641434" algn="l"/>
                <a:tab pos="2152597" algn="l"/>
                <a:tab pos="3412405" algn="l"/>
              </a:tabLst>
            </a:pPr>
            <a:r>
              <a:rPr lang="da-DK" sz="2400" b="1" kern="0" cap="all" spc="200" dirty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Agenda</a:t>
            </a:r>
            <a:endParaRPr sz="2400" kern="0" cap="all" spc="200" dirty="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26301" y="1155202"/>
            <a:ext cx="8194172" cy="4578057"/>
          </a:xfrm>
          <a:prstGeom prst="rect">
            <a:avLst/>
          </a:prstGeom>
        </p:spPr>
        <p:txBody>
          <a:bodyPr vert="horz" wrap="square" lIns="0" tIns="0" rIns="0" bIns="0" numCol="1" rtlCol="0">
            <a:noAutofit/>
          </a:bodyPr>
          <a:lstStyle/>
          <a:p>
            <a:pPr marL="12700"/>
            <a:r>
              <a:rPr lang="en-GB" b="1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Motivation</a:t>
            </a:r>
            <a:endParaRPr lang="da-DK" b="1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endParaRPr lang="da-DK" b="1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r>
              <a:rPr lang="en-GB" b="1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Concept</a:t>
            </a:r>
            <a:endParaRPr lang="da-DK" b="1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endParaRPr lang="en-GB" b="1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r>
              <a:rPr lang="en-GB" b="1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Application Design</a:t>
            </a:r>
            <a:endParaRPr lang="da-DK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endParaRPr lang="en-GB" b="1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r>
              <a:rPr lang="en-GB" b="1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Application implementation</a:t>
            </a:r>
          </a:p>
          <a:p>
            <a:pPr marL="12700"/>
            <a:endParaRPr lang="en-GB" b="1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r>
              <a:rPr lang="en-GB" b="1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Website</a:t>
            </a:r>
          </a:p>
          <a:p>
            <a:pPr marL="12700"/>
            <a:endParaRPr lang="en-GB" b="1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r>
              <a:rPr lang="en-GB" b="1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Server communication</a:t>
            </a:r>
          </a:p>
          <a:p>
            <a:pPr marL="12700"/>
            <a:endParaRPr lang="en-GB" b="1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r>
              <a:rPr lang="en-GB" b="1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Results and findings</a:t>
            </a:r>
          </a:p>
          <a:p>
            <a:pPr marL="12700"/>
            <a:endParaRPr lang="en-GB" b="1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r>
              <a:rPr lang="en-GB" b="1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Demonstration</a:t>
            </a:r>
            <a:endParaRPr lang="da-DK" b="1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9" name="object 7"/>
          <p:cNvSpPr txBox="1"/>
          <p:nvPr/>
        </p:nvSpPr>
        <p:spPr>
          <a:xfrm>
            <a:off x="2743201" y="6137891"/>
            <a:ext cx="3682707" cy="2940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Department of computer science</a:t>
            </a:r>
            <a:endParaRPr sz="851" b="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  <a:p>
            <a:pPr marR="20319" algn="ctr">
              <a:spcBef>
                <a:spcPts val="180"/>
              </a:spcBef>
            </a:pPr>
            <a:r>
              <a:rPr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AALBORG</a:t>
            </a:r>
            <a:r>
              <a:rPr lang="da-DK"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 UNIVERSITy</a:t>
            </a:r>
            <a:endParaRPr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0" name="object 4"/>
          <p:cNvSpPr txBox="1">
            <a:spLocks/>
          </p:cNvSpPr>
          <p:nvPr/>
        </p:nvSpPr>
        <p:spPr>
          <a:xfrm>
            <a:off x="2540147" y="5952021"/>
            <a:ext cx="4343400" cy="143981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da-DK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/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2 OF 17  | </a:t>
            </a:r>
            <a:r>
              <a:rPr lang="da-DK" sz="851" b="1" kern="0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15.02.2014</a:t>
            </a:r>
            <a:endParaRPr lang="da-DK"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07312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27957" y="2420890"/>
            <a:ext cx="5536756" cy="1023271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/>
          <a:p>
            <a:pPr algn="ctr">
              <a:lnSpc>
                <a:spcPts val="3960"/>
              </a:lnSpc>
              <a:tabLst>
                <a:tab pos="1676358" algn="l"/>
              </a:tabLst>
            </a:pPr>
            <a:r>
              <a:rPr lang="en-GB" sz="3600" b="1" dirty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Website</a:t>
            </a:r>
            <a:endParaRPr sz="3600" b="1" dirty="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10" name="Billed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4700" y="5576322"/>
            <a:ext cx="1543271" cy="1009771"/>
          </a:xfrm>
          <a:prstGeom prst="rect">
            <a:avLst/>
          </a:prstGeom>
        </p:spPr>
      </p:pic>
      <p:sp>
        <p:nvSpPr>
          <p:cNvPr id="4" name="Rektangel 3"/>
          <p:cNvSpPr/>
          <p:nvPr/>
        </p:nvSpPr>
        <p:spPr>
          <a:xfrm>
            <a:off x="2286000" y="3516168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marR="28574" algn="ctr"/>
            <a:r>
              <a:rPr lang="en-US" sz="1200" kern="0" cap="all" spc="200" dirty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Henrik </a:t>
            </a:r>
            <a:r>
              <a:rPr lang="en-US" sz="1200" kern="0" cap="all" spc="200" dirty="0" err="1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Klarup</a:t>
            </a:r>
            <a:endParaRPr lang="en-US" sz="1200" kern="0" cap="all" spc="200" dirty="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53607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6301" y="562803"/>
            <a:ext cx="6231700" cy="3689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tabLst>
                <a:tab pos="1641434" algn="l"/>
                <a:tab pos="2152597" algn="l"/>
                <a:tab pos="3412405" algn="l"/>
              </a:tabLst>
            </a:pPr>
            <a:r>
              <a:rPr lang="en-GB" sz="2400" kern="0" cap="all" spc="200" dirty="0" smtClean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website Tool</a:t>
            </a:r>
            <a:endParaRPr sz="2400" kern="0" cap="all" spc="200" dirty="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26301" y="1155202"/>
            <a:ext cx="6231700" cy="407400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lang="en-GB" b="1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Administration tool</a:t>
            </a:r>
            <a:endParaRPr lang="en-GB" b="1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r>
              <a:rPr lang="en-GB" sz="1600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Feeds</a:t>
            </a:r>
          </a:p>
          <a:p>
            <a:pPr marL="12700"/>
            <a:r>
              <a:rPr lang="en-GB" sz="1600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Company</a:t>
            </a:r>
          </a:p>
          <a:p>
            <a:pPr marL="12700"/>
            <a:r>
              <a:rPr lang="en-GB" sz="1600" cap="all" spc="200" dirty="0" err="1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Exhib</a:t>
            </a:r>
            <a:endParaRPr lang="en-GB" sz="1600" cap="all" spc="200" dirty="0" smtClean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r>
              <a:rPr lang="en-GB" sz="1600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Schedule</a:t>
            </a:r>
          </a:p>
          <a:p>
            <a:pPr marL="12700"/>
            <a:r>
              <a:rPr lang="en-GB" sz="1600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Floor plan</a:t>
            </a:r>
            <a:endParaRPr lang="en-GB" sz="1600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9" name="object 7"/>
          <p:cNvSpPr txBox="1"/>
          <p:nvPr/>
        </p:nvSpPr>
        <p:spPr>
          <a:xfrm>
            <a:off x="2743201" y="6137891"/>
            <a:ext cx="3682707" cy="2940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Department of computer science</a:t>
            </a:r>
            <a:endParaRPr sz="851" b="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  <a:p>
            <a:pPr marR="20319" algn="ctr">
              <a:spcBef>
                <a:spcPts val="180"/>
              </a:spcBef>
            </a:pPr>
            <a:r>
              <a:rPr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AALBORG</a:t>
            </a:r>
            <a:r>
              <a:rPr lang="da-DK"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 UNIVERSITy</a:t>
            </a:r>
            <a:endParaRPr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0" name="object 4"/>
          <p:cNvSpPr txBox="1">
            <a:spLocks/>
          </p:cNvSpPr>
          <p:nvPr/>
        </p:nvSpPr>
        <p:spPr>
          <a:xfrm>
            <a:off x="2540147" y="5952021"/>
            <a:ext cx="4343400" cy="143981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da-DK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/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12 OF 17  | </a:t>
            </a:r>
            <a:r>
              <a:rPr lang="da-DK" sz="851" b="1" kern="0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15.02.2014</a:t>
            </a:r>
            <a:endParaRPr lang="da-DK"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615608" y="139539"/>
            <a:ext cx="3528392" cy="1015663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GB" sz="1000" b="1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Motivation</a:t>
            </a:r>
            <a:endParaRPr lang="da-DK" sz="1000" b="1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err="1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concept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App design</a:t>
            </a: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Floor plan</a:t>
            </a:r>
            <a:endParaRPr lang="en-GB" sz="1000" b="1" cap="all" spc="200" dirty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Website</a:t>
            </a:r>
          </a:p>
          <a:p>
            <a:pPr marL="12700">
              <a:lnSpc>
                <a:spcPct val="100000"/>
              </a:lnSpc>
            </a:pP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Server </a:t>
            </a:r>
            <a:r>
              <a:rPr lang="da-DK" sz="1000" b="1" cap="all" spc="200" dirty="0" err="1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communication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conclusion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demonstration</a:t>
            </a:r>
          </a:p>
          <a:p>
            <a:endParaRPr lang="da-DK" sz="1000" dirty="0"/>
          </a:p>
        </p:txBody>
      </p:sp>
    </p:spTree>
    <p:extLst>
      <p:ext uri="{BB962C8B-B14F-4D97-AF65-F5344CB8AC3E}">
        <p14:creationId xmlns:p14="http://schemas.microsoft.com/office/powerpoint/2010/main" val="256549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6301" y="562803"/>
            <a:ext cx="6231700" cy="3689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tabLst>
                <a:tab pos="1641434" algn="l"/>
                <a:tab pos="2152597" algn="l"/>
                <a:tab pos="3412405" algn="l"/>
              </a:tabLst>
            </a:pPr>
            <a:r>
              <a:rPr lang="en-GB" sz="2400" kern="0" cap="all" spc="200" dirty="0" smtClean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Website flow</a:t>
            </a:r>
            <a:endParaRPr sz="2400" kern="0" cap="all" spc="200" dirty="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26301" y="1155202"/>
            <a:ext cx="6231700" cy="407400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endParaRPr lang="en-GB" sz="1600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9" name="object 7"/>
          <p:cNvSpPr txBox="1"/>
          <p:nvPr/>
        </p:nvSpPr>
        <p:spPr>
          <a:xfrm>
            <a:off x="2743201" y="6137891"/>
            <a:ext cx="3682707" cy="2940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Department of computer science</a:t>
            </a:r>
            <a:endParaRPr sz="851" b="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  <a:p>
            <a:pPr marR="20319" algn="ctr">
              <a:spcBef>
                <a:spcPts val="180"/>
              </a:spcBef>
            </a:pPr>
            <a:r>
              <a:rPr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AALBORG</a:t>
            </a:r>
            <a:r>
              <a:rPr lang="da-DK"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 UNIVERSITy</a:t>
            </a:r>
            <a:endParaRPr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0" name="object 4"/>
          <p:cNvSpPr txBox="1">
            <a:spLocks/>
          </p:cNvSpPr>
          <p:nvPr/>
        </p:nvSpPr>
        <p:spPr>
          <a:xfrm>
            <a:off x="2540147" y="5952021"/>
            <a:ext cx="4343400" cy="143981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da-DK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/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12 OF 17  | </a:t>
            </a:r>
            <a:r>
              <a:rPr lang="da-DK" sz="851" b="1" kern="0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15.02.2014</a:t>
            </a:r>
            <a:endParaRPr lang="da-DK"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615608" y="139539"/>
            <a:ext cx="3528392" cy="1015663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GB" sz="1000" b="1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Motivation</a:t>
            </a:r>
            <a:endParaRPr lang="da-DK" sz="1000" b="1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err="1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concept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App design</a:t>
            </a: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Floor plan</a:t>
            </a:r>
            <a:endParaRPr lang="en-GB" sz="1000" b="1" cap="all" spc="200" dirty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Website</a:t>
            </a:r>
          </a:p>
          <a:p>
            <a:pPr marL="12700">
              <a:lnSpc>
                <a:spcPct val="100000"/>
              </a:lnSpc>
            </a:pP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Server </a:t>
            </a:r>
            <a:r>
              <a:rPr lang="da-DK" sz="1000" b="1" cap="all" spc="200" dirty="0" err="1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communication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conclusion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demonstration</a:t>
            </a:r>
          </a:p>
          <a:p>
            <a:endParaRPr lang="da-DK" sz="1000" dirty="0"/>
          </a:p>
        </p:txBody>
      </p:sp>
      <p:pic>
        <p:nvPicPr>
          <p:cNvPr id="1026" name="Picture 2" descr="https://lh3.googleusercontent.com/S4LpoBdqOTgOo3jKwFMajN0t8hDqb60gYL9DawnEWKVaZq-93FrRnN1MeI22sG1WXXhWSUM05Vhu86G62lXAQHp_qUo14W0fx345IYOeJ_Jp2b-eHK1cAKf7C0S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140" y="1155202"/>
            <a:ext cx="3323907" cy="4716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8270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6301" y="562803"/>
            <a:ext cx="6231700" cy="3689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tabLst>
                <a:tab pos="1641434" algn="l"/>
                <a:tab pos="2152597" algn="l"/>
                <a:tab pos="3412405" algn="l"/>
              </a:tabLst>
            </a:pPr>
            <a:r>
              <a:rPr lang="en-GB" sz="2400" kern="0" cap="all" spc="200" dirty="0" smtClean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Website creation</a:t>
            </a:r>
            <a:endParaRPr sz="2400" kern="0" cap="all" spc="200" dirty="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26301" y="1155202"/>
            <a:ext cx="6231700" cy="407400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endParaRPr lang="en-GB" sz="1600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9" name="object 7"/>
          <p:cNvSpPr txBox="1"/>
          <p:nvPr/>
        </p:nvSpPr>
        <p:spPr>
          <a:xfrm>
            <a:off x="2743201" y="6137891"/>
            <a:ext cx="3682707" cy="2940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Department of computer science</a:t>
            </a:r>
            <a:endParaRPr sz="851" b="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  <a:p>
            <a:pPr marR="20319" algn="ctr">
              <a:spcBef>
                <a:spcPts val="180"/>
              </a:spcBef>
            </a:pPr>
            <a:r>
              <a:rPr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AALBORG</a:t>
            </a:r>
            <a:r>
              <a:rPr lang="da-DK"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 UNIVERSITy</a:t>
            </a:r>
            <a:endParaRPr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0" name="object 4"/>
          <p:cNvSpPr txBox="1">
            <a:spLocks/>
          </p:cNvSpPr>
          <p:nvPr/>
        </p:nvSpPr>
        <p:spPr>
          <a:xfrm>
            <a:off x="2540147" y="5952021"/>
            <a:ext cx="4343400" cy="143981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da-DK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/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12 OF 17  | </a:t>
            </a:r>
            <a:r>
              <a:rPr lang="da-DK" sz="851" b="1" kern="0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15.02.2014</a:t>
            </a:r>
            <a:endParaRPr lang="da-DK"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615608" y="139539"/>
            <a:ext cx="3528392" cy="1015663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GB" sz="1000" b="1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Motivation</a:t>
            </a:r>
            <a:endParaRPr lang="da-DK" sz="1000" b="1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err="1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concept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App design</a:t>
            </a: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Floor plan</a:t>
            </a:r>
            <a:endParaRPr lang="en-GB" sz="1000" b="1" cap="all" spc="200" dirty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Website</a:t>
            </a:r>
          </a:p>
          <a:p>
            <a:pPr marL="12700">
              <a:lnSpc>
                <a:spcPct val="100000"/>
              </a:lnSpc>
            </a:pP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Server </a:t>
            </a:r>
            <a:r>
              <a:rPr lang="da-DK" sz="1000" b="1" cap="all" spc="200" dirty="0" err="1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communication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conclusion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demonstration</a:t>
            </a:r>
          </a:p>
          <a:p>
            <a:endParaRPr lang="da-DK" sz="1000" dirty="0"/>
          </a:p>
        </p:txBody>
      </p:sp>
      <p:pic>
        <p:nvPicPr>
          <p:cNvPr id="11" name="Picture 4" descr="https://lh5.googleusercontent.com/ZRDK_tzXlWxp-vI-qVEhTOpqRGxH1yhlarW0L9DvPpQmEWrm1bHu6IGX04givrXd-V33m68V5HXzX-jVb1iNpIOGSZWAEqIXya4dSKOm8x_51WyyjzAcCXH3TIj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301" y="1197658"/>
            <a:ext cx="3403514" cy="3557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https://lh3.googleusercontent.com/Xe9EHIkBS95Sp4c74EmAwqDhYGvRweR5fQW9i_lh-w_Pb-b7CDlzQ7Uy8K14ol_nqtBZQb2EW89nj5ukz3VA1pCm5pYZQ03CahLXPiotw3ox-pN4_1CCatyfDl5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2100" y="1197658"/>
            <a:ext cx="3968865" cy="3557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7406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6301" y="562803"/>
            <a:ext cx="6231700" cy="3689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tabLst>
                <a:tab pos="1641434" algn="l"/>
                <a:tab pos="2152597" algn="l"/>
                <a:tab pos="3412405" algn="l"/>
              </a:tabLst>
            </a:pPr>
            <a:r>
              <a:rPr lang="en-GB" sz="2400" kern="0" cap="all" spc="200" dirty="0" smtClean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Features of the website</a:t>
            </a:r>
            <a:endParaRPr sz="2400" kern="0" cap="all" spc="200" dirty="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26301" y="1155202"/>
            <a:ext cx="6231700" cy="407400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lang="en-GB" b="1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Features</a:t>
            </a:r>
            <a:endParaRPr lang="en-GB" b="1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r>
              <a:rPr lang="en-US" sz="1600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Create and edit exhibitions</a:t>
            </a:r>
          </a:p>
          <a:p>
            <a:pPr marL="12700"/>
            <a:r>
              <a:rPr lang="en-US" sz="1600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Create feeds and schedules</a:t>
            </a:r>
          </a:p>
          <a:p>
            <a:pPr marL="12700"/>
            <a:r>
              <a:rPr lang="en-US" sz="1600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Create an exhibition floor </a:t>
            </a:r>
            <a:r>
              <a:rPr lang="en-US" sz="1600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plan</a:t>
            </a:r>
          </a:p>
          <a:p>
            <a:pPr marL="12700"/>
            <a:endParaRPr lang="en-US" sz="1600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r>
              <a:rPr lang="en-GB" b="1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Missing Features</a:t>
            </a:r>
          </a:p>
          <a:p>
            <a:pPr marL="12700"/>
            <a:r>
              <a:rPr lang="en-US" sz="1600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Login system</a:t>
            </a:r>
          </a:p>
          <a:p>
            <a:pPr marL="12700"/>
            <a:r>
              <a:rPr lang="en-US" sz="1600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Automatic tile creation from website</a:t>
            </a:r>
          </a:p>
          <a:p>
            <a:pPr marL="12700"/>
            <a:endParaRPr lang="en-US" sz="1600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9" name="object 7"/>
          <p:cNvSpPr txBox="1"/>
          <p:nvPr/>
        </p:nvSpPr>
        <p:spPr>
          <a:xfrm>
            <a:off x="2743201" y="6137891"/>
            <a:ext cx="3682707" cy="2940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Department of computer science</a:t>
            </a:r>
            <a:endParaRPr sz="851" b="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  <a:p>
            <a:pPr marR="20319" algn="ctr">
              <a:spcBef>
                <a:spcPts val="180"/>
              </a:spcBef>
            </a:pPr>
            <a:r>
              <a:rPr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AALBORG</a:t>
            </a:r>
            <a:r>
              <a:rPr lang="da-DK"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 UNIVERSITy</a:t>
            </a:r>
            <a:endParaRPr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0" name="object 4"/>
          <p:cNvSpPr txBox="1">
            <a:spLocks/>
          </p:cNvSpPr>
          <p:nvPr/>
        </p:nvSpPr>
        <p:spPr>
          <a:xfrm>
            <a:off x="2540147" y="5952021"/>
            <a:ext cx="4343400" cy="143981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da-DK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/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12 OF 17  | </a:t>
            </a:r>
            <a:r>
              <a:rPr lang="da-DK" sz="851" b="1" kern="0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15.02.2014</a:t>
            </a:r>
            <a:endParaRPr lang="da-DK"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615608" y="139539"/>
            <a:ext cx="3528392" cy="1015663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GB" sz="1000" b="1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Motivation</a:t>
            </a:r>
            <a:endParaRPr lang="da-DK" sz="1000" b="1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err="1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concept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App design</a:t>
            </a: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Floor plan</a:t>
            </a:r>
            <a:endParaRPr lang="en-GB" sz="1000" b="1" cap="all" spc="200" dirty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Website</a:t>
            </a:r>
          </a:p>
          <a:p>
            <a:pPr marL="12700">
              <a:lnSpc>
                <a:spcPct val="100000"/>
              </a:lnSpc>
            </a:pP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Server </a:t>
            </a:r>
            <a:r>
              <a:rPr lang="da-DK" sz="1000" b="1" cap="all" spc="200" dirty="0" err="1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communication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conclusion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demonstration</a:t>
            </a:r>
          </a:p>
          <a:p>
            <a:endParaRPr lang="da-DK" sz="1000" dirty="0"/>
          </a:p>
        </p:txBody>
      </p:sp>
    </p:spTree>
    <p:extLst>
      <p:ext uri="{BB962C8B-B14F-4D97-AF65-F5344CB8AC3E}">
        <p14:creationId xmlns:p14="http://schemas.microsoft.com/office/powerpoint/2010/main" val="4282215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27957" y="2420890"/>
            <a:ext cx="5536756" cy="1023271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/>
          <a:p>
            <a:pPr algn="ctr">
              <a:lnSpc>
                <a:spcPts val="3960"/>
              </a:lnSpc>
              <a:tabLst>
                <a:tab pos="1676358" algn="l"/>
              </a:tabLst>
            </a:pPr>
            <a:r>
              <a:rPr lang="en-GB" sz="3600" b="1" dirty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Server Communication</a:t>
            </a:r>
            <a:endParaRPr sz="3600" b="1" dirty="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10" name="Billed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4700" y="5576322"/>
            <a:ext cx="1543271" cy="1009771"/>
          </a:xfrm>
          <a:prstGeom prst="rect">
            <a:avLst/>
          </a:prstGeom>
        </p:spPr>
      </p:pic>
      <p:sp>
        <p:nvSpPr>
          <p:cNvPr id="4" name="Rektangel 3"/>
          <p:cNvSpPr/>
          <p:nvPr/>
        </p:nvSpPr>
        <p:spPr>
          <a:xfrm>
            <a:off x="2286000" y="3516168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marR="28574" algn="ctr"/>
            <a:r>
              <a:rPr lang="en-US" sz="1200" kern="0" cap="all" spc="200" dirty="0" err="1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Nicklas</a:t>
            </a:r>
            <a:r>
              <a:rPr lang="en-US" sz="1200" kern="0" cap="all" spc="200" dirty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 Andersen</a:t>
            </a:r>
          </a:p>
        </p:txBody>
      </p:sp>
    </p:spTree>
    <p:extLst>
      <p:ext uri="{BB962C8B-B14F-4D97-AF65-F5344CB8AC3E}">
        <p14:creationId xmlns:p14="http://schemas.microsoft.com/office/powerpoint/2010/main" val="1123635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6301" y="562803"/>
            <a:ext cx="6231700" cy="3689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tabLst>
                <a:tab pos="1641434" algn="l"/>
                <a:tab pos="2152597" algn="l"/>
                <a:tab pos="3412405" algn="l"/>
              </a:tabLst>
            </a:pPr>
            <a:r>
              <a:rPr lang="en-GB" sz="2400" kern="0" cap="all" spc="200" dirty="0" smtClean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Database</a:t>
            </a:r>
            <a:endParaRPr sz="2400" kern="0" cap="all" spc="200" dirty="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26301" y="1155202"/>
            <a:ext cx="6231700" cy="407400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lang="en-GB" b="1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Why a Database</a:t>
            </a:r>
            <a:endParaRPr lang="en-GB" sz="1600" cap="all" spc="200" dirty="0" smtClean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endParaRPr lang="en-GB" sz="1600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9" name="object 7"/>
          <p:cNvSpPr txBox="1"/>
          <p:nvPr/>
        </p:nvSpPr>
        <p:spPr>
          <a:xfrm>
            <a:off x="2743201" y="6137891"/>
            <a:ext cx="3682707" cy="2940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Department of computer science</a:t>
            </a:r>
            <a:endParaRPr sz="851" b="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  <a:p>
            <a:pPr marR="20319" algn="ctr">
              <a:spcBef>
                <a:spcPts val="180"/>
              </a:spcBef>
            </a:pPr>
            <a:r>
              <a:rPr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AALBORG</a:t>
            </a:r>
            <a:r>
              <a:rPr lang="da-DK"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 UNIVERSITy</a:t>
            </a:r>
            <a:endParaRPr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615608" y="139539"/>
            <a:ext cx="3528392" cy="1015663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GB" sz="1000" b="1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Motivation</a:t>
            </a:r>
            <a:endParaRPr lang="da-DK" sz="1000" b="1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err="1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concept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App design</a:t>
            </a: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Floor plan</a:t>
            </a:r>
            <a:endParaRPr lang="en-GB" sz="1000" b="1" cap="all" spc="200" dirty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Website</a:t>
            </a:r>
          </a:p>
          <a:p>
            <a:pPr marL="12700">
              <a:lnSpc>
                <a:spcPct val="100000"/>
              </a:lnSpc>
            </a:pP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Server </a:t>
            </a:r>
            <a:r>
              <a:rPr lang="da-DK" sz="1000" b="1" cap="all" spc="200" dirty="0" err="1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communication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conclusion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demonstration</a:t>
            </a:r>
          </a:p>
          <a:p>
            <a:endParaRPr lang="da-DK" sz="1000" dirty="0"/>
          </a:p>
        </p:txBody>
      </p:sp>
      <p:sp>
        <p:nvSpPr>
          <p:cNvPr id="11" name="object 4"/>
          <p:cNvSpPr txBox="1">
            <a:spLocks/>
          </p:cNvSpPr>
          <p:nvPr/>
        </p:nvSpPr>
        <p:spPr>
          <a:xfrm>
            <a:off x="2540147" y="5952021"/>
            <a:ext cx="4343400" cy="143981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da-DK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/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12 OF 17  | </a:t>
            </a:r>
            <a:r>
              <a:rPr lang="da-DK" sz="851" b="1" kern="0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15.02.2014</a:t>
            </a:r>
            <a:endParaRPr lang="da-DK"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4" name="Picture 3" descr="sw7ERD.pdf - Adobe Reader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17" t="10436" r="18009" b="1368"/>
          <a:stretch/>
        </p:blipFill>
        <p:spPr>
          <a:xfrm>
            <a:off x="630936" y="1578466"/>
            <a:ext cx="5463476" cy="4109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119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6301" y="562803"/>
            <a:ext cx="6231700" cy="3689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tabLst>
                <a:tab pos="1641434" algn="l"/>
                <a:tab pos="2152597" algn="l"/>
                <a:tab pos="3412405" algn="l"/>
              </a:tabLst>
            </a:pPr>
            <a:r>
              <a:rPr lang="en-GB" sz="2400" kern="0" cap="all" spc="200" dirty="0" smtClean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API</a:t>
            </a:r>
            <a:endParaRPr sz="2400" kern="0" cap="all" spc="200" dirty="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26301" y="1155202"/>
            <a:ext cx="6231700" cy="407400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lang="en-US" b="1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API </a:t>
            </a:r>
            <a:r>
              <a:rPr lang="en-US" b="1" cap="all" spc="200" dirty="0" err="1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PArameters</a:t>
            </a:r>
            <a:endParaRPr lang="en-US" b="1" cap="all" spc="200" dirty="0" smtClean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r>
              <a:rPr lang="en-US" sz="1600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Request Code</a:t>
            </a:r>
          </a:p>
          <a:p>
            <a:pPr marL="12700"/>
            <a:r>
              <a:rPr lang="en-US" sz="1600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Type</a:t>
            </a:r>
          </a:p>
          <a:p>
            <a:pPr marL="12700"/>
            <a:r>
              <a:rPr lang="en-US" sz="1600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User id</a:t>
            </a:r>
          </a:p>
          <a:p>
            <a:pPr marL="12700"/>
            <a:r>
              <a:rPr lang="en-US" sz="1600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Limit</a:t>
            </a:r>
          </a:p>
          <a:p>
            <a:pPr marL="12700"/>
            <a:r>
              <a:rPr lang="en-US" sz="1600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Timestamp</a:t>
            </a:r>
          </a:p>
          <a:p>
            <a:pPr marL="12700"/>
            <a:r>
              <a:rPr lang="en-US" sz="1600" cap="all" spc="200" dirty="0" err="1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Exhib</a:t>
            </a:r>
            <a:r>
              <a:rPr lang="en-US" sz="1600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 Id</a:t>
            </a:r>
          </a:p>
          <a:p>
            <a:pPr marL="12700"/>
            <a:endParaRPr lang="en-US" sz="1600" cap="all" spc="200" dirty="0" smtClean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r>
              <a:rPr lang="en-US" b="1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Example</a:t>
            </a:r>
          </a:p>
          <a:p>
            <a:pPr marL="12700"/>
            <a:r>
              <a:rPr lang="en-US" sz="1600" cap="all" spc="200" dirty="0" err="1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requestcode</a:t>
            </a:r>
            <a:r>
              <a:rPr lang="en-US" sz="1600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 = </a:t>
            </a:r>
            <a:r>
              <a:rPr lang="en-US" sz="1600" i="1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1</a:t>
            </a:r>
          </a:p>
          <a:p>
            <a:pPr marL="12700"/>
            <a:r>
              <a:rPr lang="en-US" sz="1600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Type = </a:t>
            </a:r>
            <a:r>
              <a:rPr lang="en-US" sz="1600" i="1" cap="all" spc="200" dirty="0" err="1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Getfeeds</a:t>
            </a:r>
            <a:endParaRPr lang="en-US" sz="1600" cap="all" spc="200" dirty="0" smtClean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r>
              <a:rPr lang="en-US" sz="1600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User id = </a:t>
            </a:r>
            <a:r>
              <a:rPr lang="en-US" sz="1600" i="1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1</a:t>
            </a:r>
            <a:r>
              <a:rPr lang="en-US" sz="1600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 </a:t>
            </a:r>
          </a:p>
          <a:p>
            <a:pPr marL="12700"/>
            <a:r>
              <a:rPr lang="en-US" sz="1600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Limit = </a:t>
            </a:r>
            <a:r>
              <a:rPr lang="en-US" sz="1600" i="1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10</a:t>
            </a:r>
          </a:p>
          <a:p>
            <a:pPr marL="12700"/>
            <a:endParaRPr lang="en-US" sz="1600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r>
              <a:rPr lang="en-US" b="1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Unit Testing</a:t>
            </a:r>
          </a:p>
          <a:p>
            <a:pPr marL="12700"/>
            <a:endParaRPr lang="en-US" sz="1600" cap="all" spc="200" dirty="0" smtClean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endParaRPr lang="en-GB" sz="1600" cap="all" spc="200" dirty="0" smtClean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endParaRPr lang="en-GB" sz="1600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9" name="object 7"/>
          <p:cNvSpPr txBox="1"/>
          <p:nvPr/>
        </p:nvSpPr>
        <p:spPr>
          <a:xfrm>
            <a:off x="2743201" y="6137891"/>
            <a:ext cx="3682707" cy="2940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Department of computer science</a:t>
            </a:r>
            <a:endParaRPr sz="851" b="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  <a:p>
            <a:pPr marR="20319" algn="ctr">
              <a:spcBef>
                <a:spcPts val="180"/>
              </a:spcBef>
            </a:pPr>
            <a:r>
              <a:rPr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AALBORG</a:t>
            </a:r>
            <a:r>
              <a:rPr lang="da-DK"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 UNIVERSITy</a:t>
            </a:r>
            <a:endParaRPr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615608" y="139539"/>
            <a:ext cx="3528392" cy="1015663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GB" sz="1000" b="1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Motivation</a:t>
            </a:r>
            <a:endParaRPr lang="da-DK" sz="1000" b="1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err="1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concept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App design</a:t>
            </a: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Floor plan</a:t>
            </a:r>
            <a:endParaRPr lang="en-GB" sz="1000" b="1" cap="all" spc="200" dirty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Website</a:t>
            </a:r>
          </a:p>
          <a:p>
            <a:pPr marL="12700">
              <a:lnSpc>
                <a:spcPct val="100000"/>
              </a:lnSpc>
            </a:pP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Server </a:t>
            </a:r>
            <a:r>
              <a:rPr lang="da-DK" sz="1000" b="1" cap="all" spc="200" dirty="0" err="1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communication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conclusion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demonstration</a:t>
            </a:r>
          </a:p>
          <a:p>
            <a:endParaRPr lang="da-DK" sz="1000" dirty="0"/>
          </a:p>
        </p:txBody>
      </p:sp>
      <p:sp>
        <p:nvSpPr>
          <p:cNvPr id="11" name="object 4"/>
          <p:cNvSpPr txBox="1">
            <a:spLocks/>
          </p:cNvSpPr>
          <p:nvPr/>
        </p:nvSpPr>
        <p:spPr>
          <a:xfrm>
            <a:off x="2540147" y="5952021"/>
            <a:ext cx="4343400" cy="143981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da-DK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/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12 OF 17  | </a:t>
            </a:r>
            <a:r>
              <a:rPr lang="da-DK" sz="851" b="1" kern="0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15.02.2014</a:t>
            </a:r>
            <a:endParaRPr lang="da-DK"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5" name="Picture 4" descr="Final report.pdf - Adobe Reader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01" t="19274" r="15400" b="2888"/>
          <a:stretch/>
        </p:blipFill>
        <p:spPr>
          <a:xfrm>
            <a:off x="3403281" y="1113312"/>
            <a:ext cx="5436651" cy="3979895"/>
          </a:xfrm>
          <a:prstGeom prst="rect">
            <a:avLst/>
          </a:prstGeom>
        </p:spPr>
      </p:pic>
      <p:pic>
        <p:nvPicPr>
          <p:cNvPr id="6" name="Picture 5" descr="Final report.pdf - Adobe Reader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22" t="34436" r="47999" b="54469"/>
          <a:stretch/>
        </p:blipFill>
        <p:spPr>
          <a:xfrm>
            <a:off x="3529583" y="5175504"/>
            <a:ext cx="3353963" cy="544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780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6301" y="562803"/>
            <a:ext cx="6231700" cy="3689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tabLst>
                <a:tab pos="1641434" algn="l"/>
                <a:tab pos="2152597" algn="l"/>
                <a:tab pos="3412405" algn="l"/>
              </a:tabLst>
            </a:pPr>
            <a:r>
              <a:rPr lang="en-GB" sz="2400" kern="0" cap="all" spc="200" dirty="0" err="1" smtClean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Serversyncservice</a:t>
            </a:r>
            <a:endParaRPr sz="2400" kern="0" cap="all" spc="200" dirty="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26301" y="1155202"/>
            <a:ext cx="6231700" cy="407400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lang="en-GB" sz="1600" cap="all" spc="200" dirty="0" err="1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Async</a:t>
            </a:r>
            <a:endParaRPr lang="en-GB" sz="1600" cap="all" spc="200" dirty="0" smtClean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r>
              <a:rPr lang="en-GB" sz="1600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Request code</a:t>
            </a:r>
          </a:p>
          <a:p>
            <a:pPr marL="12700"/>
            <a:endParaRPr lang="en-GB" sz="1600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9" name="object 7"/>
          <p:cNvSpPr txBox="1"/>
          <p:nvPr/>
        </p:nvSpPr>
        <p:spPr>
          <a:xfrm>
            <a:off x="2743201" y="6137891"/>
            <a:ext cx="3682707" cy="2940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Department of computer science</a:t>
            </a:r>
            <a:endParaRPr sz="851" b="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  <a:p>
            <a:pPr marR="20319" algn="ctr">
              <a:spcBef>
                <a:spcPts val="180"/>
              </a:spcBef>
            </a:pPr>
            <a:r>
              <a:rPr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AALBORG</a:t>
            </a:r>
            <a:r>
              <a:rPr lang="da-DK"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 UNIVERSITy</a:t>
            </a:r>
            <a:endParaRPr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615608" y="139539"/>
            <a:ext cx="3528392" cy="1015663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GB" sz="1000" b="1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Motivation</a:t>
            </a:r>
            <a:endParaRPr lang="da-DK" sz="1000" b="1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err="1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concept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App design</a:t>
            </a: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Floor plan</a:t>
            </a:r>
            <a:endParaRPr lang="en-GB" sz="1000" b="1" cap="all" spc="200" dirty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Website</a:t>
            </a:r>
          </a:p>
          <a:p>
            <a:pPr marL="12700">
              <a:lnSpc>
                <a:spcPct val="100000"/>
              </a:lnSpc>
            </a:pP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Server </a:t>
            </a:r>
            <a:r>
              <a:rPr lang="da-DK" sz="1000" b="1" cap="all" spc="200" dirty="0" err="1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communication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conclusion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demonstration</a:t>
            </a:r>
          </a:p>
          <a:p>
            <a:endParaRPr lang="da-DK" sz="1000" dirty="0"/>
          </a:p>
        </p:txBody>
      </p:sp>
      <p:sp>
        <p:nvSpPr>
          <p:cNvPr id="11" name="object 4"/>
          <p:cNvSpPr txBox="1">
            <a:spLocks/>
          </p:cNvSpPr>
          <p:nvPr/>
        </p:nvSpPr>
        <p:spPr>
          <a:xfrm>
            <a:off x="2540147" y="5952021"/>
            <a:ext cx="4343400" cy="143981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da-DK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/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12 OF 17  | </a:t>
            </a:r>
            <a:r>
              <a:rPr lang="da-DK" sz="851" b="1" kern="0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15.02.2014</a:t>
            </a:r>
            <a:endParaRPr lang="da-DK"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5" name="Picture 4" descr="Final report.pdf - Adobe Reader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00" t="33428" r="10000" b="36592"/>
          <a:stretch/>
        </p:blipFill>
        <p:spPr>
          <a:xfrm>
            <a:off x="626301" y="2081427"/>
            <a:ext cx="6437376" cy="1472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538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27957" y="2420890"/>
            <a:ext cx="5536756" cy="1023271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/>
          <a:p>
            <a:pPr algn="ctr">
              <a:lnSpc>
                <a:spcPts val="3960"/>
              </a:lnSpc>
              <a:tabLst>
                <a:tab pos="1676358" algn="l"/>
              </a:tabLst>
            </a:pPr>
            <a:r>
              <a:rPr lang="en-GB" sz="3600" b="1" dirty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Results and Findings</a:t>
            </a:r>
            <a:endParaRPr sz="3600" b="1" dirty="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10" name="Billed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4700" y="5576322"/>
            <a:ext cx="1543271" cy="1009771"/>
          </a:xfrm>
          <a:prstGeom prst="rect">
            <a:avLst/>
          </a:prstGeom>
        </p:spPr>
      </p:pic>
      <p:sp>
        <p:nvSpPr>
          <p:cNvPr id="4" name="Rektangel 3"/>
          <p:cNvSpPr/>
          <p:nvPr/>
        </p:nvSpPr>
        <p:spPr>
          <a:xfrm>
            <a:off x="2286000" y="3516168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marR="28574" algn="ctr"/>
            <a:r>
              <a:rPr lang="en-US" sz="1200" kern="0" cap="all" spc="200" dirty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Jacob K. Wortmann</a:t>
            </a:r>
          </a:p>
        </p:txBody>
      </p:sp>
    </p:spTree>
    <p:extLst>
      <p:ext uri="{BB962C8B-B14F-4D97-AF65-F5344CB8AC3E}">
        <p14:creationId xmlns:p14="http://schemas.microsoft.com/office/powerpoint/2010/main" val="4200997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27957" y="2420890"/>
            <a:ext cx="5536756" cy="1023271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/>
          <a:p>
            <a:pPr algn="ctr">
              <a:lnSpc>
                <a:spcPts val="3960"/>
              </a:lnSpc>
              <a:tabLst>
                <a:tab pos="1676358" algn="l"/>
              </a:tabLst>
            </a:pPr>
            <a:r>
              <a:rPr lang="en-GB" sz="3600" b="1" dirty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Motivation</a:t>
            </a:r>
            <a:endParaRPr sz="3600" b="1" dirty="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10" name="Billed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4700" y="5576322"/>
            <a:ext cx="1543271" cy="1009771"/>
          </a:xfrm>
          <a:prstGeom prst="rect">
            <a:avLst/>
          </a:prstGeom>
        </p:spPr>
      </p:pic>
      <p:sp>
        <p:nvSpPr>
          <p:cNvPr id="4" name="Rektangel 3"/>
          <p:cNvSpPr/>
          <p:nvPr/>
        </p:nvSpPr>
        <p:spPr>
          <a:xfrm>
            <a:off x="2286000" y="3516168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marR="28574" algn="ctr"/>
            <a:r>
              <a:rPr lang="en-US" sz="1200" kern="0" cap="all" spc="200" dirty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Jacob K. Wortmann</a:t>
            </a:r>
          </a:p>
        </p:txBody>
      </p:sp>
    </p:spTree>
    <p:extLst>
      <p:ext uri="{BB962C8B-B14F-4D97-AF65-F5344CB8AC3E}">
        <p14:creationId xmlns:p14="http://schemas.microsoft.com/office/powerpoint/2010/main" val="3478977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6301" y="562803"/>
            <a:ext cx="6231700" cy="3689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tabLst>
                <a:tab pos="1641434" algn="l"/>
                <a:tab pos="2152597" algn="l"/>
                <a:tab pos="3412405" algn="l"/>
              </a:tabLst>
            </a:pPr>
            <a:r>
              <a:rPr lang="en-GB" sz="2400" kern="0" cap="all" spc="200" dirty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Conclusion</a:t>
            </a:r>
            <a:endParaRPr sz="2400" kern="0" cap="all" spc="200" dirty="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26301" y="1155202"/>
            <a:ext cx="6231700" cy="407400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lang="en-US" sz="1600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We implemented a website tool, android application, and a server service</a:t>
            </a:r>
          </a:p>
          <a:p>
            <a:pPr marL="12700"/>
            <a:endParaRPr lang="en-US" sz="1600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r>
              <a:rPr lang="en-US" sz="1600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All three parts functions and work well with each other</a:t>
            </a:r>
          </a:p>
          <a:p>
            <a:pPr marL="12700"/>
            <a:endParaRPr lang="en-US" sz="1600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r>
              <a:rPr lang="en-US" sz="1600" cap="all" spc="200" dirty="0" err="1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Personalise</a:t>
            </a:r>
            <a:r>
              <a:rPr lang="en-US" sz="1600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 the application with relevant information.</a:t>
            </a:r>
          </a:p>
          <a:p>
            <a:pPr marL="12700"/>
            <a:endParaRPr lang="en-US" sz="1600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r>
              <a:rPr lang="en-US" sz="1600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WE believe that the application will help navigation issues.</a:t>
            </a:r>
          </a:p>
          <a:p>
            <a:pPr marL="12700"/>
            <a:endParaRPr lang="en-US" sz="1600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endParaRPr lang="en-US" sz="1600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endParaRPr lang="da-DK" sz="1600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endParaRPr lang="en-GB" sz="1400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8" name="object 4"/>
          <p:cNvSpPr txBox="1">
            <a:spLocks noGrp="1"/>
          </p:cNvSpPr>
          <p:nvPr>
            <p:ph type="ftr" sz="quarter" idx="4294967295"/>
          </p:nvPr>
        </p:nvSpPr>
        <p:spPr>
          <a:xfrm>
            <a:off x="4800600" y="5951538"/>
            <a:ext cx="4343400" cy="14446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/>
          <a:p>
            <a:pPr marL="12700"/>
            <a:fld id="{9561DEC8-19EE-4A79-9D71-66FF6B3E3434}" type="slidenum">
              <a:rPr lang="da-DK" sz="851" b="1" kern="0" cap="all" spc="20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pPr marL="12700"/>
              <a:t>30</a:t>
            </a:fld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 </a:t>
            </a:r>
            <a:r>
              <a:rPr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OF</a:t>
            </a: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 17  | </a:t>
            </a:r>
            <a:r>
              <a:rPr lang="da-DK" sz="851" b="1" kern="0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26.06.2013</a:t>
            </a:r>
            <a:endParaRPr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9" name="object 7"/>
          <p:cNvSpPr txBox="1"/>
          <p:nvPr/>
        </p:nvSpPr>
        <p:spPr>
          <a:xfrm>
            <a:off x="2743201" y="6137891"/>
            <a:ext cx="3682707" cy="2940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Department of computer science</a:t>
            </a:r>
            <a:endParaRPr sz="851" b="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  <a:p>
            <a:pPr marR="20319" algn="ctr">
              <a:spcBef>
                <a:spcPts val="180"/>
              </a:spcBef>
            </a:pPr>
            <a:r>
              <a:rPr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AALBORG</a:t>
            </a:r>
            <a:r>
              <a:rPr lang="da-DK"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 UNIVERSITy</a:t>
            </a:r>
            <a:endParaRPr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615608" y="139539"/>
            <a:ext cx="3528392" cy="1015663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GB" sz="1000" b="1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Motivation</a:t>
            </a:r>
            <a:endParaRPr lang="da-DK" sz="1000" b="1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err="1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concept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App design</a:t>
            </a: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Floor plan</a:t>
            </a:r>
            <a:endParaRPr lang="en-GB" sz="1000" b="1" cap="all" spc="200" dirty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Website</a:t>
            </a:r>
          </a:p>
          <a:p>
            <a:pPr marL="12700">
              <a:lnSpc>
                <a:spcPct val="100000"/>
              </a:lnSpc>
            </a:pP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Server </a:t>
            </a:r>
            <a:r>
              <a:rPr lang="da-DK" sz="1000" b="1" cap="all" spc="200" dirty="0" err="1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communication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conclusion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demonstration</a:t>
            </a:r>
          </a:p>
          <a:p>
            <a:endParaRPr lang="da-DK" sz="1000" dirty="0"/>
          </a:p>
        </p:txBody>
      </p:sp>
    </p:spTree>
    <p:extLst>
      <p:ext uri="{BB962C8B-B14F-4D97-AF65-F5344CB8AC3E}">
        <p14:creationId xmlns:p14="http://schemas.microsoft.com/office/powerpoint/2010/main" val="1887267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27957" y="2420890"/>
            <a:ext cx="5536756" cy="1023271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/>
          <a:p>
            <a:pPr algn="ctr">
              <a:lnSpc>
                <a:spcPts val="3960"/>
              </a:lnSpc>
              <a:tabLst>
                <a:tab pos="1676358" algn="l"/>
              </a:tabLst>
            </a:pPr>
            <a:r>
              <a:rPr lang="en-GB" sz="3600" b="1" dirty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Live Demo</a:t>
            </a:r>
            <a:endParaRPr sz="3600" b="1" dirty="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10" name="Billed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4700" y="5576322"/>
            <a:ext cx="1543271" cy="1009771"/>
          </a:xfrm>
          <a:prstGeom prst="rect">
            <a:avLst/>
          </a:prstGeom>
        </p:spPr>
      </p:pic>
      <p:sp>
        <p:nvSpPr>
          <p:cNvPr id="4" name="Rektangel 3"/>
          <p:cNvSpPr/>
          <p:nvPr/>
        </p:nvSpPr>
        <p:spPr>
          <a:xfrm>
            <a:off x="2286000" y="3516168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marR="28574" algn="ctr"/>
            <a:r>
              <a:rPr lang="en-US" sz="1200" kern="0" cap="all" spc="200" dirty="0" err="1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Nicklas</a:t>
            </a:r>
            <a:r>
              <a:rPr lang="en-US" sz="1200" kern="0" cap="all" spc="200" dirty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 and </a:t>
            </a:r>
            <a:r>
              <a:rPr lang="en-US" sz="1200" kern="0" cap="all" spc="200" dirty="0" err="1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Jesper</a:t>
            </a:r>
            <a:endParaRPr lang="en-US" sz="1200" kern="0" cap="all" spc="200" dirty="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95525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6301" y="562803"/>
            <a:ext cx="6231700" cy="3689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tabLst>
                <a:tab pos="1641434" algn="l"/>
                <a:tab pos="2152597" algn="l"/>
                <a:tab pos="3412405" algn="l"/>
              </a:tabLst>
            </a:pPr>
            <a:r>
              <a:rPr lang="en-GB" sz="2400" kern="0" cap="all" spc="200" dirty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System Motivation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26301" y="1155202"/>
            <a:ext cx="6115876" cy="407400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lang="en-US" sz="1600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Single application for multiple information and navigation purposes.</a:t>
            </a:r>
          </a:p>
          <a:p>
            <a:pPr marL="12700"/>
            <a:endParaRPr lang="en-US" sz="1600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r>
              <a:rPr lang="en-US" sz="1600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Indoors navigation.</a:t>
            </a:r>
          </a:p>
          <a:p>
            <a:pPr marL="12700"/>
            <a:endParaRPr lang="en-US" sz="1600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r>
              <a:rPr lang="en-US" sz="1600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Sharing of relevant information to users.</a:t>
            </a:r>
          </a:p>
          <a:p>
            <a:pPr marL="12700"/>
            <a:endParaRPr lang="en-US" sz="1600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r>
              <a:rPr lang="en-US" sz="1600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Simple administration tool to the </a:t>
            </a:r>
            <a:r>
              <a:rPr lang="en-US" sz="1600" cap="all" spc="200" dirty="0" err="1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organisers</a:t>
            </a:r>
            <a:r>
              <a:rPr lang="en-US" sz="1600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.</a:t>
            </a:r>
          </a:p>
          <a:p>
            <a:pPr marL="12700"/>
            <a:endParaRPr lang="da-DK" sz="1600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endParaRPr lang="en-GB" sz="1400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9" name="object 7"/>
          <p:cNvSpPr txBox="1"/>
          <p:nvPr/>
        </p:nvSpPr>
        <p:spPr>
          <a:xfrm>
            <a:off x="2743201" y="6137891"/>
            <a:ext cx="3682707" cy="2940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Department of computer science</a:t>
            </a:r>
            <a:endParaRPr sz="851" b="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  <a:p>
            <a:pPr marR="20319" algn="ctr">
              <a:spcBef>
                <a:spcPts val="180"/>
              </a:spcBef>
            </a:pPr>
            <a:r>
              <a:rPr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AALBORG</a:t>
            </a:r>
            <a:r>
              <a:rPr lang="da-DK"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 UNIVERSITy</a:t>
            </a:r>
            <a:endParaRPr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7" name="object 4"/>
          <p:cNvSpPr txBox="1">
            <a:spLocks/>
          </p:cNvSpPr>
          <p:nvPr/>
        </p:nvSpPr>
        <p:spPr>
          <a:xfrm>
            <a:off x="2540147" y="5952021"/>
            <a:ext cx="4343400" cy="143981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da-DK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/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4 OF 17  | </a:t>
            </a:r>
            <a:r>
              <a:rPr lang="da-DK" sz="851" b="1" kern="0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15.02.2014</a:t>
            </a:r>
            <a:endParaRPr lang="da-DK"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615608" y="139539"/>
            <a:ext cx="3528392" cy="1015663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GB" sz="1000" b="1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Motivation</a:t>
            </a:r>
            <a:endParaRPr lang="da-DK" sz="1000" b="1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err="1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concept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App design</a:t>
            </a: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Floor plan</a:t>
            </a:r>
            <a:endParaRPr lang="en-GB" sz="1000" b="1" cap="all" spc="200" dirty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Website</a:t>
            </a:r>
          </a:p>
          <a:p>
            <a:pPr marL="12700">
              <a:lnSpc>
                <a:spcPct val="100000"/>
              </a:lnSpc>
            </a:pP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Server </a:t>
            </a:r>
            <a:r>
              <a:rPr lang="da-DK" sz="1000" b="1" cap="all" spc="200" dirty="0" err="1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communication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conclusion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demonstration</a:t>
            </a:r>
          </a:p>
          <a:p>
            <a:endParaRPr lang="da-DK" sz="1000" dirty="0"/>
          </a:p>
        </p:txBody>
      </p:sp>
    </p:spTree>
    <p:extLst>
      <p:ext uri="{BB962C8B-B14F-4D97-AF65-F5344CB8AC3E}">
        <p14:creationId xmlns:p14="http://schemas.microsoft.com/office/powerpoint/2010/main" val="1235641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27957" y="2420890"/>
            <a:ext cx="5536756" cy="1023271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/>
          <a:p>
            <a:pPr algn="ctr">
              <a:lnSpc>
                <a:spcPts val="3960"/>
              </a:lnSpc>
              <a:tabLst>
                <a:tab pos="1676358" algn="l"/>
              </a:tabLst>
            </a:pPr>
            <a:r>
              <a:rPr lang="en-GB" sz="3600" b="1" dirty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Concept</a:t>
            </a:r>
            <a:endParaRPr sz="3600" b="1" dirty="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10" name="Billed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4700" y="5576322"/>
            <a:ext cx="1543271" cy="1009771"/>
          </a:xfrm>
          <a:prstGeom prst="rect">
            <a:avLst/>
          </a:prstGeom>
        </p:spPr>
      </p:pic>
      <p:sp>
        <p:nvSpPr>
          <p:cNvPr id="4" name="Rektangel 3"/>
          <p:cNvSpPr/>
          <p:nvPr/>
        </p:nvSpPr>
        <p:spPr>
          <a:xfrm>
            <a:off x="2286000" y="3516168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marR="28574" algn="ctr"/>
            <a:r>
              <a:rPr lang="en-US" sz="1200" kern="0" cap="all" spc="200" dirty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Jacob K. Wortmann</a:t>
            </a:r>
          </a:p>
        </p:txBody>
      </p:sp>
    </p:spTree>
    <p:extLst>
      <p:ext uri="{BB962C8B-B14F-4D97-AF65-F5344CB8AC3E}">
        <p14:creationId xmlns:p14="http://schemas.microsoft.com/office/powerpoint/2010/main" val="3908738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6301" y="562803"/>
            <a:ext cx="6231700" cy="3689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tabLst>
                <a:tab pos="1641434" algn="l"/>
                <a:tab pos="2152597" algn="l"/>
                <a:tab pos="3412405" algn="l"/>
              </a:tabLst>
            </a:pPr>
            <a:r>
              <a:rPr lang="en-GB" sz="2400" kern="0" cap="all" spc="200" dirty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The </a:t>
            </a:r>
            <a:r>
              <a:rPr lang="en-GB" sz="2400" kern="0" cap="all" spc="200" dirty="0" err="1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exhib</a:t>
            </a:r>
            <a:r>
              <a:rPr lang="en-GB" sz="2400" kern="0" cap="all" spc="200" dirty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 Concept</a:t>
            </a:r>
            <a:endParaRPr sz="2400" kern="0" cap="all" spc="200" dirty="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26301" y="1155202"/>
            <a:ext cx="6231700" cy="407400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lang="en-US" b="1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Example: Exhibition</a:t>
            </a:r>
          </a:p>
          <a:p>
            <a:pPr marL="12700"/>
            <a:r>
              <a:rPr lang="en-US" sz="1600" cap="all" spc="200" dirty="0" err="1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Organisers</a:t>
            </a:r>
            <a:r>
              <a:rPr lang="en-US" sz="1600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 generate the floor plan and data.</a:t>
            </a:r>
          </a:p>
          <a:p>
            <a:pPr marL="12700"/>
            <a:endParaRPr lang="en-US" sz="1600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r>
              <a:rPr lang="en-US" sz="1600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Visitor/user enters and scans a NFC tag to enter</a:t>
            </a:r>
          </a:p>
          <a:p>
            <a:pPr marL="12700"/>
            <a:endParaRPr lang="en-US" sz="1600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r>
              <a:rPr lang="en-US" sz="1600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The user can subscribe to different booths to gain relevant information(by feeds).</a:t>
            </a:r>
          </a:p>
          <a:p>
            <a:pPr marL="12700"/>
            <a:endParaRPr lang="en-US" sz="1600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r>
              <a:rPr lang="en-US" sz="1600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Can see a schedule of the overall exhibition.</a:t>
            </a:r>
          </a:p>
          <a:p>
            <a:pPr marL="12700"/>
            <a:endParaRPr lang="en-US" sz="1600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r>
              <a:rPr lang="en-US" sz="1600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Can navigate to different booths with the floor plan and by use of NFC tags to register the user’s location.</a:t>
            </a:r>
          </a:p>
          <a:p>
            <a:pPr marL="12700"/>
            <a:endParaRPr lang="en-US" sz="1600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endParaRPr lang="da-DK" sz="1600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endParaRPr lang="en-GB" sz="1400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9" name="object 7"/>
          <p:cNvSpPr txBox="1"/>
          <p:nvPr/>
        </p:nvSpPr>
        <p:spPr>
          <a:xfrm>
            <a:off x="2743201" y="6137891"/>
            <a:ext cx="3682707" cy="2940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Department of computer science</a:t>
            </a:r>
            <a:endParaRPr sz="851" b="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  <a:p>
            <a:pPr marR="20319" algn="ctr">
              <a:spcBef>
                <a:spcPts val="180"/>
              </a:spcBef>
            </a:pPr>
            <a:r>
              <a:rPr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AALBORG</a:t>
            </a:r>
            <a:r>
              <a:rPr lang="da-DK"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 UNIVERSITy</a:t>
            </a:r>
            <a:endParaRPr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0" name="object 4"/>
          <p:cNvSpPr txBox="1">
            <a:spLocks/>
          </p:cNvSpPr>
          <p:nvPr/>
        </p:nvSpPr>
        <p:spPr>
          <a:xfrm>
            <a:off x="2540147" y="5952021"/>
            <a:ext cx="4343400" cy="143981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da-DK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/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6 OF 17  | </a:t>
            </a:r>
            <a:r>
              <a:rPr lang="da-DK" sz="851" b="1" kern="0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15.02.2014</a:t>
            </a:r>
            <a:endParaRPr lang="da-DK"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615608" y="139539"/>
            <a:ext cx="3528392" cy="1015663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GB" sz="1000" b="1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Motivation</a:t>
            </a:r>
            <a:endParaRPr lang="da-DK" sz="1000" b="1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err="1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concept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App design</a:t>
            </a: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Floor plan</a:t>
            </a:r>
            <a:endParaRPr lang="en-GB" sz="1000" b="1" cap="all" spc="200" dirty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Website</a:t>
            </a:r>
          </a:p>
          <a:p>
            <a:pPr marL="12700">
              <a:lnSpc>
                <a:spcPct val="100000"/>
              </a:lnSpc>
            </a:pP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Server </a:t>
            </a:r>
            <a:r>
              <a:rPr lang="da-DK" sz="1000" b="1" cap="all" spc="200" dirty="0" err="1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communication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conclusion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demonstration</a:t>
            </a:r>
          </a:p>
          <a:p>
            <a:endParaRPr lang="da-DK" sz="1000" dirty="0"/>
          </a:p>
        </p:txBody>
      </p:sp>
    </p:spTree>
    <p:extLst>
      <p:ext uri="{BB962C8B-B14F-4D97-AF65-F5344CB8AC3E}">
        <p14:creationId xmlns:p14="http://schemas.microsoft.com/office/powerpoint/2010/main" val="3932061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27957" y="2420890"/>
            <a:ext cx="5536756" cy="1023271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/>
          <a:p>
            <a:pPr algn="ctr">
              <a:lnSpc>
                <a:spcPts val="3960"/>
              </a:lnSpc>
              <a:tabLst>
                <a:tab pos="1676358" algn="l"/>
              </a:tabLst>
            </a:pPr>
            <a:r>
              <a:rPr lang="en-GB" sz="3600" b="1" dirty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Application Design</a:t>
            </a:r>
            <a:endParaRPr sz="3600" b="1" dirty="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10" name="Billed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4700" y="5576322"/>
            <a:ext cx="1543271" cy="1009771"/>
          </a:xfrm>
          <a:prstGeom prst="rect">
            <a:avLst/>
          </a:prstGeom>
        </p:spPr>
      </p:pic>
      <p:sp>
        <p:nvSpPr>
          <p:cNvPr id="4" name="Rektangel 3"/>
          <p:cNvSpPr/>
          <p:nvPr/>
        </p:nvSpPr>
        <p:spPr>
          <a:xfrm>
            <a:off x="2286000" y="3516168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marR="28574" algn="ctr"/>
            <a:r>
              <a:rPr lang="en-US" sz="1200" kern="0" cap="all" spc="200" dirty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Simon </a:t>
            </a:r>
            <a:r>
              <a:rPr lang="en-US" sz="1200" kern="0" cap="all" spc="200" dirty="0" err="1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Reedtz</a:t>
            </a:r>
            <a:endParaRPr lang="en-US" sz="1200" kern="0" cap="all" spc="200" dirty="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47303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6301" y="562803"/>
            <a:ext cx="6231700" cy="3689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tabLst>
                <a:tab pos="1641434" algn="l"/>
                <a:tab pos="2152597" algn="l"/>
                <a:tab pos="3412405" algn="l"/>
              </a:tabLst>
            </a:pPr>
            <a:r>
              <a:rPr lang="en-GB" sz="2400" kern="0" cap="all" spc="200" dirty="0" err="1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TeST</a:t>
            </a:r>
            <a:endParaRPr sz="2400" kern="0" cap="all" spc="200" dirty="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26301" y="1155202"/>
            <a:ext cx="6231700" cy="407400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endParaRPr lang="en-GB" b="1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endParaRPr lang="en-GB" sz="1600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9" name="object 7"/>
          <p:cNvSpPr txBox="1"/>
          <p:nvPr/>
        </p:nvSpPr>
        <p:spPr>
          <a:xfrm>
            <a:off x="2743201" y="6137891"/>
            <a:ext cx="3682707" cy="2940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Department of computer science</a:t>
            </a:r>
            <a:endParaRPr sz="851" b="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  <a:p>
            <a:pPr marR="20319" algn="ctr">
              <a:spcBef>
                <a:spcPts val="180"/>
              </a:spcBef>
            </a:pPr>
            <a:r>
              <a:rPr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AALBORG</a:t>
            </a:r>
            <a:r>
              <a:rPr lang="da-DK"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 UNIVERSITy</a:t>
            </a:r>
            <a:endParaRPr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0" name="object 4"/>
          <p:cNvSpPr txBox="1">
            <a:spLocks/>
          </p:cNvSpPr>
          <p:nvPr/>
        </p:nvSpPr>
        <p:spPr>
          <a:xfrm>
            <a:off x="2540147" y="5952021"/>
            <a:ext cx="4343400" cy="143981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da-DK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/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8 OF 17  | </a:t>
            </a:r>
            <a:r>
              <a:rPr lang="da-DK" sz="851" b="1" kern="0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15.02.2014</a:t>
            </a:r>
            <a:endParaRPr lang="da-DK"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300" y="1337637"/>
            <a:ext cx="2740920" cy="4278024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>
            <a:off x="3812560" y="2744863"/>
            <a:ext cx="1366855" cy="6757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4753" y="1133932"/>
            <a:ext cx="2520973" cy="448173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615608" y="139539"/>
            <a:ext cx="3528392" cy="1015663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GB" sz="1000" b="1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Motivation</a:t>
            </a:r>
            <a:endParaRPr lang="da-DK" sz="1000" b="1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err="1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concept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App design</a:t>
            </a: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Floor plan</a:t>
            </a:r>
            <a:endParaRPr lang="en-GB" sz="1000" b="1" cap="all" spc="200" dirty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Website</a:t>
            </a:r>
          </a:p>
          <a:p>
            <a:pPr marL="12700">
              <a:lnSpc>
                <a:spcPct val="100000"/>
              </a:lnSpc>
            </a:pP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Server </a:t>
            </a:r>
            <a:r>
              <a:rPr lang="da-DK" sz="1000" b="1" cap="all" spc="200" dirty="0" err="1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communication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conclusion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demonstration</a:t>
            </a:r>
          </a:p>
          <a:p>
            <a:endParaRPr lang="da-DK" sz="1000" dirty="0"/>
          </a:p>
        </p:txBody>
      </p:sp>
    </p:spTree>
    <p:extLst>
      <p:ext uri="{BB962C8B-B14F-4D97-AF65-F5344CB8AC3E}">
        <p14:creationId xmlns:p14="http://schemas.microsoft.com/office/powerpoint/2010/main" val="1108092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6301" y="562803"/>
            <a:ext cx="6231700" cy="3689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tabLst>
                <a:tab pos="1641434" algn="l"/>
                <a:tab pos="2152597" algn="l"/>
                <a:tab pos="3412405" algn="l"/>
              </a:tabLst>
            </a:pPr>
            <a:r>
              <a:rPr lang="en-GB" sz="2400" kern="0" cap="all" spc="200" dirty="0" err="1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TeST</a:t>
            </a:r>
            <a:endParaRPr sz="2400" kern="0" cap="all" spc="200" dirty="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26301" y="1155202"/>
            <a:ext cx="6231700" cy="407400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endParaRPr lang="en-GB" sz="1600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9" name="object 7"/>
          <p:cNvSpPr txBox="1"/>
          <p:nvPr/>
        </p:nvSpPr>
        <p:spPr>
          <a:xfrm>
            <a:off x="2743201" y="6137891"/>
            <a:ext cx="3682707" cy="2940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Department of computer science</a:t>
            </a:r>
            <a:endParaRPr sz="851" b="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  <a:p>
            <a:pPr marR="20319" algn="ctr">
              <a:spcBef>
                <a:spcPts val="180"/>
              </a:spcBef>
            </a:pPr>
            <a:r>
              <a:rPr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AALBORG</a:t>
            </a:r>
            <a:r>
              <a:rPr lang="da-DK"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 UNIVERSITy</a:t>
            </a:r>
            <a:endParaRPr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0" name="object 4"/>
          <p:cNvSpPr txBox="1">
            <a:spLocks/>
          </p:cNvSpPr>
          <p:nvPr/>
        </p:nvSpPr>
        <p:spPr>
          <a:xfrm>
            <a:off x="2540147" y="5952021"/>
            <a:ext cx="4343400" cy="143981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da-DK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/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8 OF 17  | </a:t>
            </a:r>
            <a:r>
              <a:rPr lang="da-DK" sz="851" b="1" kern="0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15.02.2014</a:t>
            </a:r>
            <a:endParaRPr lang="da-DK"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302" y="1228315"/>
            <a:ext cx="2741583" cy="436229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4754" y="1081275"/>
            <a:ext cx="2571751" cy="4572000"/>
          </a:xfrm>
          <a:prstGeom prst="rect">
            <a:avLst/>
          </a:prstGeom>
        </p:spPr>
      </p:pic>
      <p:sp>
        <p:nvSpPr>
          <p:cNvPr id="11" name="Right Arrow 10"/>
          <p:cNvSpPr/>
          <p:nvPr/>
        </p:nvSpPr>
        <p:spPr>
          <a:xfrm>
            <a:off x="3812560" y="2744863"/>
            <a:ext cx="1366855" cy="6757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3" name="TextBox 12"/>
          <p:cNvSpPr txBox="1"/>
          <p:nvPr/>
        </p:nvSpPr>
        <p:spPr>
          <a:xfrm>
            <a:off x="5615608" y="139539"/>
            <a:ext cx="3528392" cy="1015663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GB" sz="1000" b="1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Motivation</a:t>
            </a:r>
            <a:endParaRPr lang="da-DK" sz="1000" b="1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err="1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concept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App design</a:t>
            </a: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Floor plan</a:t>
            </a:r>
            <a:endParaRPr lang="en-GB" sz="1000" b="1" cap="all" spc="200" dirty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Website</a:t>
            </a:r>
          </a:p>
          <a:p>
            <a:pPr marL="12700">
              <a:lnSpc>
                <a:spcPct val="100000"/>
              </a:lnSpc>
            </a:pP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Server </a:t>
            </a:r>
            <a:r>
              <a:rPr lang="da-DK" sz="1000" b="1" cap="all" spc="200" dirty="0" err="1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communication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conclusion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demonstration</a:t>
            </a:r>
          </a:p>
          <a:p>
            <a:endParaRPr lang="da-DK" sz="1000" dirty="0"/>
          </a:p>
        </p:txBody>
      </p:sp>
    </p:spTree>
    <p:extLst>
      <p:ext uri="{BB962C8B-B14F-4D97-AF65-F5344CB8AC3E}">
        <p14:creationId xmlns:p14="http://schemas.microsoft.com/office/powerpoint/2010/main" val="3457286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537</TotalTime>
  <Words>789</Words>
  <Application>Microsoft Office PowerPoint</Application>
  <PresentationFormat>On-screen Show (4:3)</PresentationFormat>
  <Paragraphs>388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Arial</vt:lpstr>
      <vt:lpstr>Calibri</vt:lpstr>
      <vt:lpstr>Calibri Light</vt:lpstr>
      <vt:lpstr>Office Theme</vt:lpstr>
      <vt:lpstr>Exhib</vt:lpstr>
      <vt:lpstr>PowerPoint Presentation</vt:lpstr>
      <vt:lpstr>Motivation</vt:lpstr>
      <vt:lpstr>PowerPoint Presentation</vt:lpstr>
      <vt:lpstr>Concept</vt:lpstr>
      <vt:lpstr>PowerPoint Presentation</vt:lpstr>
      <vt:lpstr>Application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Floor Plan</vt:lpstr>
      <vt:lpstr>PowerPoint Presentation</vt:lpstr>
      <vt:lpstr>PowerPoint Presentation</vt:lpstr>
      <vt:lpstr>PowerPoint Presentation</vt:lpstr>
      <vt:lpstr>Website</vt:lpstr>
      <vt:lpstr>PowerPoint Presentation</vt:lpstr>
      <vt:lpstr>PowerPoint Presentation</vt:lpstr>
      <vt:lpstr>PowerPoint Presentation</vt:lpstr>
      <vt:lpstr>PowerPoint Presentation</vt:lpstr>
      <vt:lpstr>Server Communication</vt:lpstr>
      <vt:lpstr>PowerPoint Presentation</vt:lpstr>
      <vt:lpstr>PowerPoint Presentation</vt:lpstr>
      <vt:lpstr>PowerPoint Presentation</vt:lpstr>
      <vt:lpstr>Results and Findings</vt:lpstr>
      <vt:lpstr>PowerPoint Presentation</vt:lpstr>
      <vt:lpstr>Live Demo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Motivation</dc:title>
  <dc:creator>Jacob Wortmann</dc:creator>
  <cp:lastModifiedBy>Jacob Wortmann</cp:lastModifiedBy>
  <cp:revision>50</cp:revision>
  <dcterms:created xsi:type="dcterms:W3CDTF">2014-01-11T16:25:36Z</dcterms:created>
  <dcterms:modified xsi:type="dcterms:W3CDTF">2014-01-14T08:24:41Z</dcterms:modified>
</cp:coreProperties>
</file>